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8"/>
  </p:notesMasterIdLst>
  <p:sldIdLst>
    <p:sldId id="257" r:id="rId5"/>
    <p:sldId id="261" r:id="rId6"/>
    <p:sldId id="288" r:id="rId7"/>
    <p:sldId id="319" r:id="rId8"/>
    <p:sldId id="279" r:id="rId9"/>
    <p:sldId id="277" r:id="rId10"/>
    <p:sldId id="270" r:id="rId11"/>
    <p:sldId id="266" r:id="rId12"/>
    <p:sldId id="258" r:id="rId13"/>
    <p:sldId id="259" r:id="rId14"/>
    <p:sldId id="280" r:id="rId15"/>
    <p:sldId id="268" r:id="rId16"/>
    <p:sldId id="275" r:id="rId17"/>
    <p:sldId id="282" r:id="rId18"/>
    <p:sldId id="260" r:id="rId19"/>
    <p:sldId id="269" r:id="rId20"/>
    <p:sldId id="262" r:id="rId21"/>
    <p:sldId id="263" r:id="rId22"/>
    <p:sldId id="278" r:id="rId23"/>
    <p:sldId id="271" r:id="rId24"/>
    <p:sldId id="265" r:id="rId25"/>
    <p:sldId id="289" r:id="rId26"/>
    <p:sldId id="290" r:id="rId27"/>
    <p:sldId id="291" r:id="rId28"/>
    <p:sldId id="292" r:id="rId29"/>
    <p:sldId id="281" r:id="rId30"/>
    <p:sldId id="276" r:id="rId31"/>
    <p:sldId id="284" r:id="rId32"/>
    <p:sldId id="264" r:id="rId33"/>
    <p:sldId id="286" r:id="rId34"/>
    <p:sldId id="287" r:id="rId35"/>
    <p:sldId id="320" r:id="rId36"/>
    <p:sldId id="302" r:id="rId37"/>
    <p:sldId id="303" r:id="rId38"/>
    <p:sldId id="304" r:id="rId39"/>
    <p:sldId id="305" r:id="rId40"/>
    <p:sldId id="312" r:id="rId41"/>
    <p:sldId id="313" r:id="rId42"/>
    <p:sldId id="306" r:id="rId43"/>
    <p:sldId id="314" r:id="rId44"/>
    <p:sldId id="315" r:id="rId45"/>
    <p:sldId id="316" r:id="rId46"/>
    <p:sldId id="307" r:id="rId47"/>
    <p:sldId id="300" r:id="rId48"/>
    <p:sldId id="301" r:id="rId49"/>
    <p:sldId id="321" r:id="rId50"/>
    <p:sldId id="322" r:id="rId51"/>
    <p:sldId id="311" r:id="rId52"/>
    <p:sldId id="323" r:id="rId53"/>
    <p:sldId id="308" r:id="rId54"/>
    <p:sldId id="299" r:id="rId55"/>
    <p:sldId id="324" r:id="rId56"/>
    <p:sldId id="318" r:id="rId5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F6E5F-36BB-40B0-83C5-6542BFA78396}" v="284" dt="2022-09-15T18:36:06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72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DE SOUZA PINHEIRO" userId="4a6b313a-0032-40da-aef6-08d92335dc46" providerId="ADAL" clId="{B20F6E5F-36BB-40B0-83C5-6542BFA78396}"/>
    <pc:docChg chg="undo redo custSel addSld delSld modSld">
      <pc:chgData name="GIOVANNI DE SOUZA PINHEIRO" userId="4a6b313a-0032-40da-aef6-08d92335dc46" providerId="ADAL" clId="{B20F6E5F-36BB-40B0-83C5-6542BFA78396}" dt="2022-09-15T18:36:06.156" v="490"/>
      <pc:docMkLst>
        <pc:docMk/>
      </pc:docMkLst>
      <pc:sldChg chg="addSp modSp">
        <pc:chgData name="GIOVANNI DE SOUZA PINHEIRO" userId="4a6b313a-0032-40da-aef6-08d92335dc46" providerId="ADAL" clId="{B20F6E5F-36BB-40B0-83C5-6542BFA78396}" dt="2022-09-15T15:05:54.239" v="0"/>
        <pc:sldMkLst>
          <pc:docMk/>
          <pc:sldMk cId="936113425" sldId="257"/>
        </pc:sldMkLst>
        <pc:spChg chg="add mod">
          <ac:chgData name="GIOVANNI DE SOUZA PINHEIRO" userId="4a6b313a-0032-40da-aef6-08d92335dc46" providerId="ADAL" clId="{B20F6E5F-36BB-40B0-83C5-6542BFA78396}" dt="2022-09-15T15:05:54.239" v="0"/>
          <ac:spMkLst>
            <pc:docMk/>
            <pc:sldMk cId="936113425" sldId="257"/>
            <ac:spMk id="4" creationId="{0E38B18C-9628-B52B-358E-A1345A3FA301}"/>
          </ac:spMkLst>
        </pc:spChg>
        <pc:picChg chg="add mod">
          <ac:chgData name="GIOVANNI DE SOUZA PINHEIRO" userId="4a6b313a-0032-40da-aef6-08d92335dc46" providerId="ADAL" clId="{B20F6E5F-36BB-40B0-83C5-6542BFA78396}" dt="2022-09-15T15:05:54.239" v="0"/>
          <ac:picMkLst>
            <pc:docMk/>
            <pc:sldMk cId="936113425" sldId="257"/>
            <ac:picMk id="3" creationId="{CE40C226-0961-A406-80DF-514C0EE034B2}"/>
          </ac:picMkLst>
        </pc:picChg>
        <pc:picChg chg="add mod">
          <ac:chgData name="GIOVANNI DE SOUZA PINHEIRO" userId="4a6b313a-0032-40da-aef6-08d92335dc46" providerId="ADAL" clId="{B20F6E5F-36BB-40B0-83C5-6542BFA78396}" dt="2022-09-15T15:05:54.239" v="0"/>
          <ac:picMkLst>
            <pc:docMk/>
            <pc:sldMk cId="936113425" sldId="257"/>
            <ac:picMk id="12" creationId="{D678DF07-EDE8-79E3-1591-A5E16A607361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10.535" v="67"/>
        <pc:sldMkLst>
          <pc:docMk/>
          <pc:sldMk cId="0" sldId="258"/>
        </pc:sldMkLst>
        <pc:spChg chg="add mod">
          <ac:chgData name="GIOVANNI DE SOUZA PINHEIRO" userId="4a6b313a-0032-40da-aef6-08d92335dc46" providerId="ADAL" clId="{B20F6E5F-36BB-40B0-83C5-6542BFA78396}" dt="2022-09-15T15:08:10.535" v="67"/>
          <ac:spMkLst>
            <pc:docMk/>
            <pc:sldMk cId="0" sldId="258"/>
            <ac:spMk id="2" creationId="{DB46E027-5A58-99AD-790D-8F82EB3B625A}"/>
          </ac:spMkLst>
        </pc:spChg>
        <pc:spChg chg="del">
          <ac:chgData name="GIOVANNI DE SOUZA PINHEIRO" userId="4a6b313a-0032-40da-aef6-08d92335dc46" providerId="ADAL" clId="{B20F6E5F-36BB-40B0-83C5-6542BFA78396}" dt="2022-09-15T15:08:09.821" v="66" actId="478"/>
          <ac:spMkLst>
            <pc:docMk/>
            <pc:sldMk cId="0" sldId="258"/>
            <ac:spMk id="8" creationId="{55560D8D-05A9-431E-8AE1-483DD5B32318}"/>
          </ac:spMkLst>
        </pc:spChg>
        <pc:picChg chg="add mod">
          <ac:chgData name="GIOVANNI DE SOUZA PINHEIRO" userId="4a6b313a-0032-40da-aef6-08d92335dc46" providerId="ADAL" clId="{B20F6E5F-36BB-40B0-83C5-6542BFA78396}" dt="2022-09-15T15:08:10.535" v="67"/>
          <ac:picMkLst>
            <pc:docMk/>
            <pc:sldMk cId="0" sldId="258"/>
            <ac:picMk id="3" creationId="{C3FB9EA9-D61F-385A-E96C-46C724B07624}"/>
          </ac:picMkLst>
        </pc:picChg>
        <pc:picChg chg="add mod">
          <ac:chgData name="GIOVANNI DE SOUZA PINHEIRO" userId="4a6b313a-0032-40da-aef6-08d92335dc46" providerId="ADAL" clId="{B20F6E5F-36BB-40B0-83C5-6542BFA78396}" dt="2022-09-15T15:08:10.535" v="67"/>
          <ac:picMkLst>
            <pc:docMk/>
            <pc:sldMk cId="0" sldId="258"/>
            <ac:picMk id="4" creationId="{7ABFBEA3-9F99-2B8A-D43E-88484535EF9E}"/>
          </ac:picMkLst>
        </pc:picChg>
        <pc:picChg chg="del mod">
          <ac:chgData name="GIOVANNI DE SOUZA PINHEIRO" userId="4a6b313a-0032-40da-aef6-08d92335dc46" providerId="ADAL" clId="{B20F6E5F-36BB-40B0-83C5-6542BFA78396}" dt="2022-09-15T15:08:09.821" v="66" actId="478"/>
          <ac:picMkLst>
            <pc:docMk/>
            <pc:sldMk cId="0" sldId="258"/>
            <ac:picMk id="7" creationId="{924E0B0C-60E0-4C94-A431-EAB126A1DC65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15.823" v="70"/>
        <pc:sldMkLst>
          <pc:docMk/>
          <pc:sldMk cId="0" sldId="259"/>
        </pc:sldMkLst>
        <pc:spChg chg="add mod">
          <ac:chgData name="GIOVANNI DE SOUZA PINHEIRO" userId="4a6b313a-0032-40da-aef6-08d92335dc46" providerId="ADAL" clId="{B20F6E5F-36BB-40B0-83C5-6542BFA78396}" dt="2022-09-15T15:08:15.823" v="70"/>
          <ac:spMkLst>
            <pc:docMk/>
            <pc:sldMk cId="0" sldId="259"/>
            <ac:spMk id="2" creationId="{A169D449-31AF-2016-E6F7-4233D7FE5BE7}"/>
          </ac:spMkLst>
        </pc:spChg>
        <pc:spChg chg="del">
          <ac:chgData name="GIOVANNI DE SOUZA PINHEIRO" userId="4a6b313a-0032-40da-aef6-08d92335dc46" providerId="ADAL" clId="{B20F6E5F-36BB-40B0-83C5-6542BFA78396}" dt="2022-09-15T15:08:15.483" v="69" actId="478"/>
          <ac:spMkLst>
            <pc:docMk/>
            <pc:sldMk cId="0" sldId="259"/>
            <ac:spMk id="7" creationId="{47E2B480-B11B-405E-8DD9-FA8DD77CC790}"/>
          </ac:spMkLst>
        </pc:spChg>
        <pc:picChg chg="add mod">
          <ac:chgData name="GIOVANNI DE SOUZA PINHEIRO" userId="4a6b313a-0032-40da-aef6-08d92335dc46" providerId="ADAL" clId="{B20F6E5F-36BB-40B0-83C5-6542BFA78396}" dt="2022-09-15T15:08:15.823" v="70"/>
          <ac:picMkLst>
            <pc:docMk/>
            <pc:sldMk cId="0" sldId="259"/>
            <ac:picMk id="4" creationId="{8945491C-364D-D3B1-F990-ED8A0D82E564}"/>
          </ac:picMkLst>
        </pc:picChg>
        <pc:picChg chg="del mod">
          <ac:chgData name="GIOVANNI DE SOUZA PINHEIRO" userId="4a6b313a-0032-40da-aef6-08d92335dc46" providerId="ADAL" clId="{B20F6E5F-36BB-40B0-83C5-6542BFA78396}" dt="2022-09-15T15:08:15.483" v="69" actId="478"/>
          <ac:picMkLst>
            <pc:docMk/>
            <pc:sldMk cId="0" sldId="259"/>
            <ac:picMk id="6" creationId="{CED4F3A9-3BD7-46F9-9912-7F3D383CCDBD}"/>
          </ac:picMkLst>
        </pc:picChg>
        <pc:picChg chg="add mod">
          <ac:chgData name="GIOVANNI DE SOUZA PINHEIRO" userId="4a6b313a-0032-40da-aef6-08d92335dc46" providerId="ADAL" clId="{B20F6E5F-36BB-40B0-83C5-6542BFA78396}" dt="2022-09-15T15:08:15.823" v="70"/>
          <ac:picMkLst>
            <pc:docMk/>
            <pc:sldMk cId="0" sldId="259"/>
            <ac:picMk id="9" creationId="{51CA559E-C38C-EE82-F5A8-11253695A61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57.207" v="84"/>
        <pc:sldMkLst>
          <pc:docMk/>
          <pc:sldMk cId="0" sldId="260"/>
        </pc:sldMkLst>
        <pc:spChg chg="add del mod">
          <ac:chgData name="GIOVANNI DE SOUZA PINHEIRO" userId="4a6b313a-0032-40da-aef6-08d92335dc46" providerId="ADAL" clId="{B20F6E5F-36BB-40B0-83C5-6542BFA78396}" dt="2022-09-15T15:08:56.839" v="83" actId="478"/>
          <ac:spMkLst>
            <pc:docMk/>
            <pc:sldMk cId="0" sldId="260"/>
            <ac:spMk id="3" creationId="{3D0F142F-F800-07A1-ABD8-5C2B89B9582C}"/>
          </ac:spMkLst>
        </pc:spChg>
        <pc:spChg chg="add mod">
          <ac:chgData name="GIOVANNI DE SOUZA PINHEIRO" userId="4a6b313a-0032-40da-aef6-08d92335dc46" providerId="ADAL" clId="{B20F6E5F-36BB-40B0-83C5-6542BFA78396}" dt="2022-09-15T15:08:57.207" v="84"/>
          <ac:spMkLst>
            <pc:docMk/>
            <pc:sldMk cId="0" sldId="260"/>
            <ac:spMk id="4" creationId="{817AE1E9-47CE-4FE6-AADC-BC775A160A3E}"/>
          </ac:spMkLst>
        </pc:spChg>
        <pc:picChg chg="add del mod">
          <ac:chgData name="GIOVANNI DE SOUZA PINHEIRO" userId="4a6b313a-0032-40da-aef6-08d92335dc46" providerId="ADAL" clId="{B20F6E5F-36BB-40B0-83C5-6542BFA78396}" dt="2022-09-15T15:08:56.839" v="83" actId="478"/>
          <ac:picMkLst>
            <pc:docMk/>
            <pc:sldMk cId="0" sldId="260"/>
            <ac:picMk id="2" creationId="{B91F9481-5E6C-BA13-7FDF-DF5F218E9AF0}"/>
          </ac:picMkLst>
        </pc:picChg>
        <pc:picChg chg="add mod">
          <ac:chgData name="GIOVANNI DE SOUZA PINHEIRO" userId="4a6b313a-0032-40da-aef6-08d92335dc46" providerId="ADAL" clId="{B20F6E5F-36BB-40B0-83C5-6542BFA78396}" dt="2022-09-15T15:08:57.207" v="84"/>
          <ac:picMkLst>
            <pc:docMk/>
            <pc:sldMk cId="0" sldId="260"/>
            <ac:picMk id="8" creationId="{8B16A2F7-5B12-D60A-1FB6-F23BEF270C39}"/>
          </ac:picMkLst>
        </pc:picChg>
        <pc:picChg chg="add mod">
          <ac:chgData name="GIOVANNI DE SOUZA PINHEIRO" userId="4a6b313a-0032-40da-aef6-08d92335dc46" providerId="ADAL" clId="{B20F6E5F-36BB-40B0-83C5-6542BFA78396}" dt="2022-09-15T15:08:57.207" v="84"/>
          <ac:picMkLst>
            <pc:docMk/>
            <pc:sldMk cId="0" sldId="260"/>
            <ac:picMk id="9" creationId="{073D3DFC-4799-922B-8D3F-EA4A71FFCD1A}"/>
          </ac:picMkLst>
        </pc:picChg>
      </pc:sldChg>
      <pc:sldChg chg="addSp delSp modSp mod">
        <pc:chgData name="GIOVANNI DE SOUZA PINHEIRO" userId="4a6b313a-0032-40da-aef6-08d92335dc46" providerId="ADAL" clId="{B20F6E5F-36BB-40B0-83C5-6542BFA78396}" dt="2022-09-15T15:07:16.416" v="46" actId="571"/>
        <pc:sldMkLst>
          <pc:docMk/>
          <pc:sldMk cId="0" sldId="261"/>
        </pc:sldMkLst>
        <pc:spChg chg="mod">
          <ac:chgData name="GIOVANNI DE SOUZA PINHEIRO" userId="4a6b313a-0032-40da-aef6-08d92335dc46" providerId="ADAL" clId="{B20F6E5F-36BB-40B0-83C5-6542BFA78396}" dt="2022-09-15T15:07:07.255" v="25" actId="1076"/>
          <ac:spMkLst>
            <pc:docMk/>
            <pc:sldMk cId="0" sldId="261"/>
            <ac:spMk id="7" creationId="{CC77F7DA-89CF-45BC-A998-29E4B8CA8AE4}"/>
          </ac:spMkLst>
        </pc:spChg>
        <pc:picChg chg="add mod">
          <ac:chgData name="GIOVANNI DE SOUZA PINHEIRO" userId="4a6b313a-0032-40da-aef6-08d92335dc46" providerId="ADAL" clId="{B20F6E5F-36BB-40B0-83C5-6542BFA78396}" dt="2022-09-15T15:07:05.173" v="24" actId="1036"/>
          <ac:picMkLst>
            <pc:docMk/>
            <pc:sldMk cId="0" sldId="261"/>
            <ac:picMk id="2" creationId="{26C4504C-E411-EC9D-8C76-AC52A30B6ABE}"/>
          </ac:picMkLst>
        </pc:picChg>
        <pc:picChg chg="add mod">
          <ac:chgData name="GIOVANNI DE SOUZA PINHEIRO" userId="4a6b313a-0032-40da-aef6-08d92335dc46" providerId="ADAL" clId="{B20F6E5F-36BB-40B0-83C5-6542BFA78396}" dt="2022-09-15T15:07:13.484" v="45" actId="1036"/>
          <ac:picMkLst>
            <pc:docMk/>
            <pc:sldMk cId="0" sldId="261"/>
            <ac:picMk id="3" creationId="{9830092A-1A18-C50A-72C1-6272DB8694A5}"/>
          </ac:picMkLst>
        </pc:picChg>
        <pc:picChg chg="del mod">
          <ac:chgData name="GIOVANNI DE SOUZA PINHEIRO" userId="4a6b313a-0032-40da-aef6-08d92335dc46" providerId="ADAL" clId="{B20F6E5F-36BB-40B0-83C5-6542BFA78396}" dt="2022-09-15T15:06:42.973" v="2" actId="478"/>
          <ac:picMkLst>
            <pc:docMk/>
            <pc:sldMk cId="0" sldId="261"/>
            <ac:picMk id="5" creationId="{8F112C0E-89FA-4848-A258-0B325E1C2D1E}"/>
          </ac:picMkLst>
        </pc:picChg>
        <pc:picChg chg="add mod">
          <ac:chgData name="GIOVANNI DE SOUZA PINHEIRO" userId="4a6b313a-0032-40da-aef6-08d92335dc46" providerId="ADAL" clId="{B20F6E5F-36BB-40B0-83C5-6542BFA78396}" dt="2022-09-15T15:07:16.416" v="46" actId="571"/>
          <ac:picMkLst>
            <pc:docMk/>
            <pc:sldMk cId="0" sldId="261"/>
            <ac:picMk id="8" creationId="{EAE92C70-B960-F249-45CD-D2452AEE8B0B}"/>
          </ac:picMkLst>
        </pc:picChg>
        <pc:picChg chg="add mod">
          <ac:chgData name="GIOVANNI DE SOUZA PINHEIRO" userId="4a6b313a-0032-40da-aef6-08d92335dc46" providerId="ADAL" clId="{B20F6E5F-36BB-40B0-83C5-6542BFA78396}" dt="2022-09-15T15:07:16.416" v="46" actId="571"/>
          <ac:picMkLst>
            <pc:docMk/>
            <pc:sldMk cId="0" sldId="261"/>
            <ac:picMk id="9" creationId="{77B14134-1EC5-5C6E-7C4F-A022A316A279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9:10.395" v="89"/>
        <pc:sldMkLst>
          <pc:docMk/>
          <pc:sldMk cId="0" sldId="262"/>
        </pc:sldMkLst>
        <pc:spChg chg="add mod">
          <ac:chgData name="GIOVANNI DE SOUZA PINHEIRO" userId="4a6b313a-0032-40da-aef6-08d92335dc46" providerId="ADAL" clId="{B20F6E5F-36BB-40B0-83C5-6542BFA78396}" dt="2022-09-15T15:09:10.395" v="89"/>
          <ac:spMkLst>
            <pc:docMk/>
            <pc:sldMk cId="0" sldId="262"/>
            <ac:spMk id="2" creationId="{EC765609-1C49-EB03-845C-DB2C1227DB10}"/>
          </ac:spMkLst>
        </pc:spChg>
        <pc:spChg chg="del">
          <ac:chgData name="GIOVANNI DE SOUZA PINHEIRO" userId="4a6b313a-0032-40da-aef6-08d92335dc46" providerId="ADAL" clId="{B20F6E5F-36BB-40B0-83C5-6542BFA78396}" dt="2022-09-15T15:09:10.085" v="88" actId="478"/>
          <ac:spMkLst>
            <pc:docMk/>
            <pc:sldMk cId="0" sldId="262"/>
            <ac:spMk id="8" creationId="{9B8DDCDA-4FDA-4EF1-8691-F05B2B9CDC6D}"/>
          </ac:spMkLst>
        </pc:spChg>
        <pc:picChg chg="add mod">
          <ac:chgData name="GIOVANNI DE SOUZA PINHEIRO" userId="4a6b313a-0032-40da-aef6-08d92335dc46" providerId="ADAL" clId="{B20F6E5F-36BB-40B0-83C5-6542BFA78396}" dt="2022-09-15T15:09:10.395" v="89"/>
          <ac:picMkLst>
            <pc:docMk/>
            <pc:sldMk cId="0" sldId="262"/>
            <ac:picMk id="3" creationId="{2D8342D7-E1C7-AF85-19F2-B1D5FB32B9A9}"/>
          </ac:picMkLst>
        </pc:picChg>
        <pc:picChg chg="add mod">
          <ac:chgData name="GIOVANNI DE SOUZA PINHEIRO" userId="4a6b313a-0032-40da-aef6-08d92335dc46" providerId="ADAL" clId="{B20F6E5F-36BB-40B0-83C5-6542BFA78396}" dt="2022-09-15T15:09:10.395" v="89"/>
          <ac:picMkLst>
            <pc:docMk/>
            <pc:sldMk cId="0" sldId="262"/>
            <ac:picMk id="4" creationId="{DED0848A-9E52-0785-55C0-1E5934860809}"/>
          </ac:picMkLst>
        </pc:picChg>
        <pc:picChg chg="del">
          <ac:chgData name="GIOVANNI DE SOUZA PINHEIRO" userId="4a6b313a-0032-40da-aef6-08d92335dc46" providerId="ADAL" clId="{B20F6E5F-36BB-40B0-83C5-6542BFA78396}" dt="2022-09-15T15:09:10.085" v="88" actId="478"/>
          <ac:picMkLst>
            <pc:docMk/>
            <pc:sldMk cId="0" sldId="262"/>
            <ac:picMk id="7" creationId="{C7E899A9-0D2D-41C6-9B39-539481DB5AC1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9:55.517" v="91"/>
        <pc:sldMkLst>
          <pc:docMk/>
          <pc:sldMk cId="0" sldId="263"/>
        </pc:sldMkLst>
        <pc:spChg chg="add mod">
          <ac:chgData name="GIOVANNI DE SOUZA PINHEIRO" userId="4a6b313a-0032-40da-aef6-08d92335dc46" providerId="ADAL" clId="{B20F6E5F-36BB-40B0-83C5-6542BFA78396}" dt="2022-09-15T15:09:55.517" v="91"/>
          <ac:spMkLst>
            <pc:docMk/>
            <pc:sldMk cId="0" sldId="263"/>
            <ac:spMk id="2" creationId="{DA68E1DE-4A88-FF8E-1614-E03CAE44A3A4}"/>
          </ac:spMkLst>
        </pc:spChg>
        <pc:spChg chg="del">
          <ac:chgData name="GIOVANNI DE SOUZA PINHEIRO" userId="4a6b313a-0032-40da-aef6-08d92335dc46" providerId="ADAL" clId="{B20F6E5F-36BB-40B0-83C5-6542BFA78396}" dt="2022-09-15T15:09:54.866" v="90" actId="478"/>
          <ac:spMkLst>
            <pc:docMk/>
            <pc:sldMk cId="0" sldId="263"/>
            <ac:spMk id="8" creationId="{E75ECC53-6F74-42BC-9774-E74C88A73823}"/>
          </ac:spMkLst>
        </pc:spChg>
        <pc:picChg chg="add mod">
          <ac:chgData name="GIOVANNI DE SOUZA PINHEIRO" userId="4a6b313a-0032-40da-aef6-08d92335dc46" providerId="ADAL" clId="{B20F6E5F-36BB-40B0-83C5-6542BFA78396}" dt="2022-09-15T15:09:55.517" v="91"/>
          <ac:picMkLst>
            <pc:docMk/>
            <pc:sldMk cId="0" sldId="263"/>
            <ac:picMk id="3" creationId="{08C63A56-F0DB-30A8-606B-B7EA04B39E0C}"/>
          </ac:picMkLst>
        </pc:picChg>
        <pc:picChg chg="add mod">
          <ac:chgData name="GIOVANNI DE SOUZA PINHEIRO" userId="4a6b313a-0032-40da-aef6-08d92335dc46" providerId="ADAL" clId="{B20F6E5F-36BB-40B0-83C5-6542BFA78396}" dt="2022-09-15T15:09:55.517" v="91"/>
          <ac:picMkLst>
            <pc:docMk/>
            <pc:sldMk cId="0" sldId="263"/>
            <ac:picMk id="5" creationId="{EC35F67C-3E3A-B2C4-19C0-C1A4A2F5193E}"/>
          </ac:picMkLst>
        </pc:picChg>
        <pc:picChg chg="del">
          <ac:chgData name="GIOVANNI DE SOUZA PINHEIRO" userId="4a6b313a-0032-40da-aef6-08d92335dc46" providerId="ADAL" clId="{B20F6E5F-36BB-40B0-83C5-6542BFA78396}" dt="2022-09-15T15:09:54.866" v="90" actId="478"/>
          <ac:picMkLst>
            <pc:docMk/>
            <pc:sldMk cId="0" sldId="263"/>
            <ac:picMk id="7" creationId="{DCC8DC29-3D50-42B3-A6F8-BB78D2C8FBC7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50.163" v="131"/>
        <pc:sldMkLst>
          <pc:docMk/>
          <pc:sldMk cId="0" sldId="264"/>
        </pc:sldMkLst>
        <pc:spChg chg="add mod">
          <ac:chgData name="GIOVANNI DE SOUZA PINHEIRO" userId="4a6b313a-0032-40da-aef6-08d92335dc46" providerId="ADAL" clId="{B20F6E5F-36BB-40B0-83C5-6542BFA78396}" dt="2022-09-15T15:11:50.163" v="131"/>
          <ac:spMkLst>
            <pc:docMk/>
            <pc:sldMk cId="0" sldId="264"/>
            <ac:spMk id="2" creationId="{E2E101A8-58B6-ED21-E909-46D481E35039}"/>
          </ac:spMkLst>
        </pc:spChg>
        <pc:spChg chg="del">
          <ac:chgData name="GIOVANNI DE SOUZA PINHEIRO" userId="4a6b313a-0032-40da-aef6-08d92335dc46" providerId="ADAL" clId="{B20F6E5F-36BB-40B0-83C5-6542BFA78396}" dt="2022-09-15T15:11:49.632" v="130" actId="478"/>
          <ac:spMkLst>
            <pc:docMk/>
            <pc:sldMk cId="0" sldId="264"/>
            <ac:spMk id="14" creationId="{304675E0-1B46-4EB8-AB6B-2C20FE4F5F1C}"/>
          </ac:spMkLst>
        </pc:spChg>
        <pc:picChg chg="add mod">
          <ac:chgData name="GIOVANNI DE SOUZA PINHEIRO" userId="4a6b313a-0032-40da-aef6-08d92335dc46" providerId="ADAL" clId="{B20F6E5F-36BB-40B0-83C5-6542BFA78396}" dt="2022-09-15T15:11:50.163" v="131"/>
          <ac:picMkLst>
            <pc:docMk/>
            <pc:sldMk cId="0" sldId="264"/>
            <ac:picMk id="3" creationId="{19511698-FB71-FACE-0A76-EE8EBC37341B}"/>
          </ac:picMkLst>
        </pc:picChg>
        <pc:picChg chg="add mod">
          <ac:chgData name="GIOVANNI DE SOUZA PINHEIRO" userId="4a6b313a-0032-40da-aef6-08d92335dc46" providerId="ADAL" clId="{B20F6E5F-36BB-40B0-83C5-6542BFA78396}" dt="2022-09-15T15:11:50.163" v="131"/>
          <ac:picMkLst>
            <pc:docMk/>
            <pc:sldMk cId="0" sldId="264"/>
            <ac:picMk id="4" creationId="{B32C279A-0FD5-4376-1E1A-8EEF508C5AC0}"/>
          </ac:picMkLst>
        </pc:picChg>
        <pc:picChg chg="del mod">
          <ac:chgData name="GIOVANNI DE SOUZA PINHEIRO" userId="4a6b313a-0032-40da-aef6-08d92335dc46" providerId="ADAL" clId="{B20F6E5F-36BB-40B0-83C5-6542BFA78396}" dt="2022-09-15T15:11:49.632" v="130" actId="478"/>
          <ac:picMkLst>
            <pc:docMk/>
            <pc:sldMk cId="0" sldId="264"/>
            <ac:picMk id="13" creationId="{60A69288-47A9-484F-901C-7B81C167AF88}"/>
          </ac:picMkLst>
        </pc:picChg>
      </pc:sldChg>
      <pc:sldChg chg="addSp delSp modSp mod modAnim">
        <pc:chgData name="GIOVANNI DE SOUZA PINHEIRO" userId="4a6b313a-0032-40da-aef6-08d92335dc46" providerId="ADAL" clId="{B20F6E5F-36BB-40B0-83C5-6542BFA78396}" dt="2022-09-15T18:36:06.156" v="490"/>
        <pc:sldMkLst>
          <pc:docMk/>
          <pc:sldMk cId="0" sldId="265"/>
        </pc:sldMkLst>
        <pc:spChg chg="add mod">
          <ac:chgData name="GIOVANNI DE SOUZA PINHEIRO" userId="4a6b313a-0032-40da-aef6-08d92335dc46" providerId="ADAL" clId="{B20F6E5F-36BB-40B0-83C5-6542BFA78396}" dt="2022-09-15T15:10:36.012" v="101"/>
          <ac:spMkLst>
            <pc:docMk/>
            <pc:sldMk cId="0" sldId="265"/>
            <ac:spMk id="2" creationId="{E80CA199-02EB-7A3C-75C3-00988EE8E626}"/>
          </ac:spMkLst>
        </pc:spChg>
        <pc:spChg chg="del">
          <ac:chgData name="GIOVANNI DE SOUZA PINHEIRO" userId="4a6b313a-0032-40da-aef6-08d92335dc46" providerId="ADAL" clId="{B20F6E5F-36BB-40B0-83C5-6542BFA78396}" dt="2022-09-15T15:10:35.434" v="100" actId="478"/>
          <ac:spMkLst>
            <pc:docMk/>
            <pc:sldMk cId="0" sldId="265"/>
            <ac:spMk id="6" creationId="{D91B7C45-4C2F-4770-B59C-DE4C43CD2FF5}"/>
          </ac:spMkLst>
        </pc:spChg>
        <pc:grpChg chg="add mod">
          <ac:chgData name="GIOVANNI DE SOUZA PINHEIRO" userId="4a6b313a-0032-40da-aef6-08d92335dc46" providerId="ADAL" clId="{B20F6E5F-36BB-40B0-83C5-6542BFA78396}" dt="2022-09-15T18:35:29.774" v="485" actId="164"/>
          <ac:grpSpMkLst>
            <pc:docMk/>
            <pc:sldMk cId="0" sldId="265"/>
            <ac:grpSpMk id="12" creationId="{E136D8FD-7506-C97B-949B-987FA7C65BAB}"/>
          </ac:grpSpMkLst>
        </pc:grpChg>
        <pc:picChg chg="add mod">
          <ac:chgData name="GIOVANNI DE SOUZA PINHEIRO" userId="4a6b313a-0032-40da-aef6-08d92335dc46" providerId="ADAL" clId="{B20F6E5F-36BB-40B0-83C5-6542BFA78396}" dt="2022-09-15T15:10:36.012" v="101"/>
          <ac:picMkLst>
            <pc:docMk/>
            <pc:sldMk cId="0" sldId="265"/>
            <ac:picMk id="3" creationId="{44A2C3C0-DB84-6AB7-9235-F841CB6CF7A1}"/>
          </ac:picMkLst>
        </pc:picChg>
        <pc:picChg chg="del">
          <ac:chgData name="GIOVANNI DE SOUZA PINHEIRO" userId="4a6b313a-0032-40da-aef6-08d92335dc46" providerId="ADAL" clId="{B20F6E5F-36BB-40B0-83C5-6542BFA78396}" dt="2022-09-15T15:10:35.434" v="100" actId="478"/>
          <ac:picMkLst>
            <pc:docMk/>
            <pc:sldMk cId="0" sldId="265"/>
            <ac:picMk id="5" creationId="{E36FF85C-3948-4526-A7FE-8F73D0B5353D}"/>
          </ac:picMkLst>
        </pc:picChg>
        <pc:picChg chg="add mod">
          <ac:chgData name="GIOVANNI DE SOUZA PINHEIRO" userId="4a6b313a-0032-40da-aef6-08d92335dc46" providerId="ADAL" clId="{B20F6E5F-36BB-40B0-83C5-6542BFA78396}" dt="2022-09-15T15:10:36.012" v="101"/>
          <ac:picMkLst>
            <pc:docMk/>
            <pc:sldMk cId="0" sldId="265"/>
            <ac:picMk id="7" creationId="{C5838E7A-D230-D0D3-0DDB-43A2A47AE686}"/>
          </ac:picMkLst>
        </pc:picChg>
        <pc:picChg chg="add mod">
          <ac:chgData name="GIOVANNI DE SOUZA PINHEIRO" userId="4a6b313a-0032-40da-aef6-08d92335dc46" providerId="ADAL" clId="{B20F6E5F-36BB-40B0-83C5-6542BFA78396}" dt="2022-09-15T18:35:29.774" v="485" actId="164"/>
          <ac:picMkLst>
            <pc:docMk/>
            <pc:sldMk cId="0" sldId="265"/>
            <ac:picMk id="9" creationId="{D22BA5E2-4F71-FBAA-16A4-6D3864D55FB5}"/>
          </ac:picMkLst>
        </pc:picChg>
        <pc:picChg chg="add mod">
          <ac:chgData name="GIOVANNI DE SOUZA PINHEIRO" userId="4a6b313a-0032-40da-aef6-08d92335dc46" providerId="ADAL" clId="{B20F6E5F-36BB-40B0-83C5-6542BFA78396}" dt="2022-09-15T18:35:29.774" v="485" actId="164"/>
          <ac:picMkLst>
            <pc:docMk/>
            <pc:sldMk cId="0" sldId="265"/>
            <ac:picMk id="11" creationId="{338F89F5-3543-0B1F-53A0-28E2822689F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03.939" v="64"/>
        <pc:sldMkLst>
          <pc:docMk/>
          <pc:sldMk cId="0" sldId="266"/>
        </pc:sldMkLst>
        <pc:spChg chg="add mod">
          <ac:chgData name="GIOVANNI DE SOUZA PINHEIRO" userId="4a6b313a-0032-40da-aef6-08d92335dc46" providerId="ADAL" clId="{B20F6E5F-36BB-40B0-83C5-6542BFA78396}" dt="2022-09-15T15:08:03.939" v="64"/>
          <ac:spMkLst>
            <pc:docMk/>
            <pc:sldMk cId="0" sldId="266"/>
            <ac:spMk id="2" creationId="{BDA543EA-38B0-C7CB-2ABE-B38883F0556D}"/>
          </ac:spMkLst>
        </pc:spChg>
        <pc:spChg chg="del">
          <ac:chgData name="GIOVANNI DE SOUZA PINHEIRO" userId="4a6b313a-0032-40da-aef6-08d92335dc46" providerId="ADAL" clId="{B20F6E5F-36BB-40B0-83C5-6542BFA78396}" dt="2022-09-15T15:08:03.581" v="63" actId="478"/>
          <ac:spMkLst>
            <pc:docMk/>
            <pc:sldMk cId="0" sldId="266"/>
            <ac:spMk id="9" creationId="{9045B716-D959-4A6D-A05B-1E3B13E24AA0}"/>
          </ac:spMkLst>
        </pc:spChg>
        <pc:picChg chg="add mod">
          <ac:chgData name="GIOVANNI DE SOUZA PINHEIRO" userId="4a6b313a-0032-40da-aef6-08d92335dc46" providerId="ADAL" clId="{B20F6E5F-36BB-40B0-83C5-6542BFA78396}" dt="2022-09-15T15:08:03.939" v="64"/>
          <ac:picMkLst>
            <pc:docMk/>
            <pc:sldMk cId="0" sldId="266"/>
            <ac:picMk id="3" creationId="{0F8174C2-CB58-7C5B-62EA-BD2142AE0583}"/>
          </ac:picMkLst>
        </pc:picChg>
        <pc:picChg chg="add mod">
          <ac:chgData name="GIOVANNI DE SOUZA PINHEIRO" userId="4a6b313a-0032-40da-aef6-08d92335dc46" providerId="ADAL" clId="{B20F6E5F-36BB-40B0-83C5-6542BFA78396}" dt="2022-09-15T15:08:03.939" v="64"/>
          <ac:picMkLst>
            <pc:docMk/>
            <pc:sldMk cId="0" sldId="266"/>
            <ac:picMk id="4" creationId="{D1D9891A-4E63-EB76-0977-EDB88A2E653E}"/>
          </ac:picMkLst>
        </pc:picChg>
        <pc:picChg chg="del mod">
          <ac:chgData name="GIOVANNI DE SOUZA PINHEIRO" userId="4a6b313a-0032-40da-aef6-08d92335dc46" providerId="ADAL" clId="{B20F6E5F-36BB-40B0-83C5-6542BFA78396}" dt="2022-09-15T15:08:03.581" v="63" actId="478"/>
          <ac:picMkLst>
            <pc:docMk/>
            <pc:sldMk cId="0" sldId="266"/>
            <ac:picMk id="8" creationId="{CBBEF8D0-E381-424B-92B5-B1495808D44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27.827" v="76"/>
        <pc:sldMkLst>
          <pc:docMk/>
          <pc:sldMk cId="0" sldId="268"/>
        </pc:sldMkLst>
        <pc:spChg chg="add mod">
          <ac:chgData name="GIOVANNI DE SOUZA PINHEIRO" userId="4a6b313a-0032-40da-aef6-08d92335dc46" providerId="ADAL" clId="{B20F6E5F-36BB-40B0-83C5-6542BFA78396}" dt="2022-09-15T15:08:27.827" v="76"/>
          <ac:spMkLst>
            <pc:docMk/>
            <pc:sldMk cId="0" sldId="268"/>
            <ac:spMk id="2" creationId="{5442CBB3-C5CF-D324-9F6D-B3C4BF00F2BD}"/>
          </ac:spMkLst>
        </pc:spChg>
        <pc:spChg chg="del">
          <ac:chgData name="GIOVANNI DE SOUZA PINHEIRO" userId="4a6b313a-0032-40da-aef6-08d92335dc46" providerId="ADAL" clId="{B20F6E5F-36BB-40B0-83C5-6542BFA78396}" dt="2022-09-15T15:08:27.486" v="75" actId="478"/>
          <ac:spMkLst>
            <pc:docMk/>
            <pc:sldMk cId="0" sldId="268"/>
            <ac:spMk id="6" creationId="{AC123D59-1A8D-41E0-B81C-9E5337B3495A}"/>
          </ac:spMkLst>
        </pc:spChg>
        <pc:picChg chg="add mod">
          <ac:chgData name="GIOVANNI DE SOUZA PINHEIRO" userId="4a6b313a-0032-40da-aef6-08d92335dc46" providerId="ADAL" clId="{B20F6E5F-36BB-40B0-83C5-6542BFA78396}" dt="2022-09-15T15:08:27.827" v="76"/>
          <ac:picMkLst>
            <pc:docMk/>
            <pc:sldMk cId="0" sldId="268"/>
            <ac:picMk id="3" creationId="{AA1FD09E-CD6A-F1FD-97B9-FD3520E23F39}"/>
          </ac:picMkLst>
        </pc:picChg>
        <pc:picChg chg="del mod">
          <ac:chgData name="GIOVANNI DE SOUZA PINHEIRO" userId="4a6b313a-0032-40da-aef6-08d92335dc46" providerId="ADAL" clId="{B20F6E5F-36BB-40B0-83C5-6542BFA78396}" dt="2022-09-15T15:08:27.486" v="75" actId="478"/>
          <ac:picMkLst>
            <pc:docMk/>
            <pc:sldMk cId="0" sldId="268"/>
            <ac:picMk id="5" creationId="{3A750DB4-EF55-4C94-83AB-0BCFB7BB9447}"/>
          </ac:picMkLst>
        </pc:picChg>
        <pc:picChg chg="add mod">
          <ac:chgData name="GIOVANNI DE SOUZA PINHEIRO" userId="4a6b313a-0032-40da-aef6-08d92335dc46" providerId="ADAL" clId="{B20F6E5F-36BB-40B0-83C5-6542BFA78396}" dt="2022-09-15T15:08:27.827" v="76"/>
          <ac:picMkLst>
            <pc:docMk/>
            <pc:sldMk cId="0" sldId="268"/>
            <ac:picMk id="7" creationId="{6880F4EB-97CA-2F89-B5EF-062E293122F8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9:04.504" v="87"/>
        <pc:sldMkLst>
          <pc:docMk/>
          <pc:sldMk cId="0" sldId="269"/>
        </pc:sldMkLst>
        <pc:spChg chg="add mod">
          <ac:chgData name="GIOVANNI DE SOUZA PINHEIRO" userId="4a6b313a-0032-40da-aef6-08d92335dc46" providerId="ADAL" clId="{B20F6E5F-36BB-40B0-83C5-6542BFA78396}" dt="2022-09-15T15:09:04.504" v="87"/>
          <ac:spMkLst>
            <pc:docMk/>
            <pc:sldMk cId="0" sldId="269"/>
            <ac:spMk id="2" creationId="{2A6BD80C-7103-9BB4-13E1-827C4397DFEE}"/>
          </ac:spMkLst>
        </pc:spChg>
        <pc:spChg chg="del">
          <ac:chgData name="GIOVANNI DE SOUZA PINHEIRO" userId="4a6b313a-0032-40da-aef6-08d92335dc46" providerId="ADAL" clId="{B20F6E5F-36BB-40B0-83C5-6542BFA78396}" dt="2022-09-15T15:09:04.154" v="86" actId="478"/>
          <ac:spMkLst>
            <pc:docMk/>
            <pc:sldMk cId="0" sldId="269"/>
            <ac:spMk id="6" creationId="{941AA55A-5409-41B2-A370-A8C8222833AA}"/>
          </ac:spMkLst>
        </pc:spChg>
        <pc:picChg chg="add mod">
          <ac:chgData name="GIOVANNI DE SOUZA PINHEIRO" userId="4a6b313a-0032-40da-aef6-08d92335dc46" providerId="ADAL" clId="{B20F6E5F-36BB-40B0-83C5-6542BFA78396}" dt="2022-09-15T15:09:04.504" v="87"/>
          <ac:picMkLst>
            <pc:docMk/>
            <pc:sldMk cId="0" sldId="269"/>
            <ac:picMk id="3" creationId="{50B96841-6982-9BE0-A958-C92937240D35}"/>
          </ac:picMkLst>
        </pc:picChg>
        <pc:picChg chg="del mod">
          <ac:chgData name="GIOVANNI DE SOUZA PINHEIRO" userId="4a6b313a-0032-40da-aef6-08d92335dc46" providerId="ADAL" clId="{B20F6E5F-36BB-40B0-83C5-6542BFA78396}" dt="2022-09-15T15:09:04.154" v="86" actId="478"/>
          <ac:picMkLst>
            <pc:docMk/>
            <pc:sldMk cId="0" sldId="269"/>
            <ac:picMk id="5" creationId="{DEF3C312-9BE7-47CE-A056-7A196967F153}"/>
          </ac:picMkLst>
        </pc:picChg>
        <pc:picChg chg="add mod">
          <ac:chgData name="GIOVANNI DE SOUZA PINHEIRO" userId="4a6b313a-0032-40da-aef6-08d92335dc46" providerId="ADAL" clId="{B20F6E5F-36BB-40B0-83C5-6542BFA78396}" dt="2022-09-15T15:09:04.504" v="87"/>
          <ac:picMkLst>
            <pc:docMk/>
            <pc:sldMk cId="0" sldId="269"/>
            <ac:picMk id="7" creationId="{BEBD0151-98D7-D7C3-170E-D42E9F1A8C8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59.015" v="61"/>
        <pc:sldMkLst>
          <pc:docMk/>
          <pc:sldMk cId="0" sldId="270"/>
        </pc:sldMkLst>
        <pc:spChg chg="add mod">
          <ac:chgData name="GIOVANNI DE SOUZA PINHEIRO" userId="4a6b313a-0032-40da-aef6-08d92335dc46" providerId="ADAL" clId="{B20F6E5F-36BB-40B0-83C5-6542BFA78396}" dt="2022-09-15T15:07:59.015" v="61"/>
          <ac:spMkLst>
            <pc:docMk/>
            <pc:sldMk cId="0" sldId="270"/>
            <ac:spMk id="2" creationId="{66FDF03E-857F-EC70-219D-721D1D411295}"/>
          </ac:spMkLst>
        </pc:spChg>
        <pc:spChg chg="del">
          <ac:chgData name="GIOVANNI DE SOUZA PINHEIRO" userId="4a6b313a-0032-40da-aef6-08d92335dc46" providerId="ADAL" clId="{B20F6E5F-36BB-40B0-83C5-6542BFA78396}" dt="2022-09-15T15:07:58.672" v="60" actId="478"/>
          <ac:spMkLst>
            <pc:docMk/>
            <pc:sldMk cId="0" sldId="270"/>
            <ac:spMk id="7" creationId="{80C36590-54CD-43DC-93B6-1871144B7796}"/>
          </ac:spMkLst>
        </pc:spChg>
        <pc:picChg chg="add mod">
          <ac:chgData name="GIOVANNI DE SOUZA PINHEIRO" userId="4a6b313a-0032-40da-aef6-08d92335dc46" providerId="ADAL" clId="{B20F6E5F-36BB-40B0-83C5-6542BFA78396}" dt="2022-09-15T15:07:59.015" v="61"/>
          <ac:picMkLst>
            <pc:docMk/>
            <pc:sldMk cId="0" sldId="270"/>
            <ac:picMk id="3" creationId="{58B9AC75-292A-36C5-12AF-27AFCABA3783}"/>
          </ac:picMkLst>
        </pc:picChg>
        <pc:picChg chg="add mod">
          <ac:chgData name="GIOVANNI DE SOUZA PINHEIRO" userId="4a6b313a-0032-40da-aef6-08d92335dc46" providerId="ADAL" clId="{B20F6E5F-36BB-40B0-83C5-6542BFA78396}" dt="2022-09-15T15:07:59.015" v="61"/>
          <ac:picMkLst>
            <pc:docMk/>
            <pc:sldMk cId="0" sldId="270"/>
            <ac:picMk id="4" creationId="{D3AB2774-BAA7-8766-88D0-A970A0961BB7}"/>
          </ac:picMkLst>
        </pc:picChg>
        <pc:picChg chg="del mod">
          <ac:chgData name="GIOVANNI DE SOUZA PINHEIRO" userId="4a6b313a-0032-40da-aef6-08d92335dc46" providerId="ADAL" clId="{B20F6E5F-36BB-40B0-83C5-6542BFA78396}" dt="2022-09-15T15:07:58.672" v="60" actId="478"/>
          <ac:picMkLst>
            <pc:docMk/>
            <pc:sldMk cId="0" sldId="270"/>
            <ac:picMk id="6" creationId="{41342141-A4C7-423E-A657-1AAE6F1D082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0:29.391" v="99"/>
        <pc:sldMkLst>
          <pc:docMk/>
          <pc:sldMk cId="0" sldId="271"/>
        </pc:sldMkLst>
        <pc:spChg chg="add del mod">
          <ac:chgData name="GIOVANNI DE SOUZA PINHEIRO" userId="4a6b313a-0032-40da-aef6-08d92335dc46" providerId="ADAL" clId="{B20F6E5F-36BB-40B0-83C5-6542BFA78396}" dt="2022-09-15T15:10:15.204" v="96" actId="478"/>
          <ac:spMkLst>
            <pc:docMk/>
            <pc:sldMk cId="0" sldId="271"/>
            <ac:spMk id="3" creationId="{E74DAE61-662F-7AB1-419C-1E4FC50291E2}"/>
          </ac:spMkLst>
        </pc:spChg>
        <pc:spChg chg="del">
          <ac:chgData name="GIOVANNI DE SOUZA PINHEIRO" userId="4a6b313a-0032-40da-aef6-08d92335dc46" providerId="ADAL" clId="{B20F6E5F-36BB-40B0-83C5-6542BFA78396}" dt="2022-09-15T15:10:18.131" v="98" actId="478"/>
          <ac:spMkLst>
            <pc:docMk/>
            <pc:sldMk cId="0" sldId="271"/>
            <ac:spMk id="8" creationId="{C075E13F-25C8-4C50-818E-830C8F2FE4CC}"/>
          </ac:spMkLst>
        </pc:spChg>
        <pc:spChg chg="add mod">
          <ac:chgData name="GIOVANNI DE SOUZA PINHEIRO" userId="4a6b313a-0032-40da-aef6-08d92335dc46" providerId="ADAL" clId="{B20F6E5F-36BB-40B0-83C5-6542BFA78396}" dt="2022-09-15T15:10:29.391" v="99"/>
          <ac:spMkLst>
            <pc:docMk/>
            <pc:sldMk cId="0" sldId="271"/>
            <ac:spMk id="9" creationId="{23880F70-ECFB-EFCC-AD00-6F66406D4BE5}"/>
          </ac:spMkLst>
        </pc:spChg>
        <pc:picChg chg="add del mod">
          <ac:chgData name="GIOVANNI DE SOUZA PINHEIRO" userId="4a6b313a-0032-40da-aef6-08d92335dc46" providerId="ADAL" clId="{B20F6E5F-36BB-40B0-83C5-6542BFA78396}" dt="2022-09-15T15:10:15.204" v="96" actId="478"/>
          <ac:picMkLst>
            <pc:docMk/>
            <pc:sldMk cId="0" sldId="271"/>
            <ac:picMk id="2" creationId="{C0A9FD1E-54CC-7B2D-246D-B45DD224BC77}"/>
          </ac:picMkLst>
        </pc:picChg>
        <pc:picChg chg="del mod">
          <ac:chgData name="GIOVANNI DE SOUZA PINHEIRO" userId="4a6b313a-0032-40da-aef6-08d92335dc46" providerId="ADAL" clId="{B20F6E5F-36BB-40B0-83C5-6542BFA78396}" dt="2022-09-15T15:10:18.131" v="98" actId="478"/>
          <ac:picMkLst>
            <pc:docMk/>
            <pc:sldMk cId="0" sldId="271"/>
            <ac:picMk id="7" creationId="{7D592703-AE37-46AE-B930-90738E80193C}"/>
          </ac:picMkLst>
        </pc:picChg>
        <pc:picChg chg="add mod">
          <ac:chgData name="GIOVANNI DE SOUZA PINHEIRO" userId="4a6b313a-0032-40da-aef6-08d92335dc46" providerId="ADAL" clId="{B20F6E5F-36BB-40B0-83C5-6542BFA78396}" dt="2022-09-15T15:10:29.391" v="99"/>
          <ac:picMkLst>
            <pc:docMk/>
            <pc:sldMk cId="0" sldId="271"/>
            <ac:picMk id="10" creationId="{AAA0CA24-4A41-37B0-26A5-1A4163748C8E}"/>
          </ac:picMkLst>
        </pc:picChg>
        <pc:picChg chg="add mod">
          <ac:chgData name="GIOVANNI DE SOUZA PINHEIRO" userId="4a6b313a-0032-40da-aef6-08d92335dc46" providerId="ADAL" clId="{B20F6E5F-36BB-40B0-83C5-6542BFA78396}" dt="2022-09-15T15:10:29.391" v="99"/>
          <ac:picMkLst>
            <pc:docMk/>
            <pc:sldMk cId="0" sldId="271"/>
            <ac:picMk id="11" creationId="{97ABAF6E-824E-3D27-61B5-7F0BE3AF4B87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35.474" v="79"/>
        <pc:sldMkLst>
          <pc:docMk/>
          <pc:sldMk cId="0" sldId="275"/>
        </pc:sldMkLst>
        <pc:spChg chg="add mod">
          <ac:chgData name="GIOVANNI DE SOUZA PINHEIRO" userId="4a6b313a-0032-40da-aef6-08d92335dc46" providerId="ADAL" clId="{B20F6E5F-36BB-40B0-83C5-6542BFA78396}" dt="2022-09-15T15:08:35.474" v="79"/>
          <ac:spMkLst>
            <pc:docMk/>
            <pc:sldMk cId="0" sldId="275"/>
            <ac:spMk id="2" creationId="{DBAB05ED-9DED-63AF-B812-85EB46706846}"/>
          </ac:spMkLst>
        </pc:spChg>
        <pc:spChg chg="del">
          <ac:chgData name="GIOVANNI DE SOUZA PINHEIRO" userId="4a6b313a-0032-40da-aef6-08d92335dc46" providerId="ADAL" clId="{B20F6E5F-36BB-40B0-83C5-6542BFA78396}" dt="2022-09-15T15:08:35.017" v="78" actId="478"/>
          <ac:spMkLst>
            <pc:docMk/>
            <pc:sldMk cId="0" sldId="275"/>
            <ac:spMk id="5" creationId="{3AFC1A4A-7C94-4FEC-9C0B-BB9D057E4D9B}"/>
          </ac:spMkLst>
        </pc:spChg>
        <pc:picChg chg="del mod">
          <ac:chgData name="GIOVANNI DE SOUZA PINHEIRO" userId="4a6b313a-0032-40da-aef6-08d92335dc46" providerId="ADAL" clId="{B20F6E5F-36BB-40B0-83C5-6542BFA78396}" dt="2022-09-15T15:08:35.017" v="78" actId="478"/>
          <ac:picMkLst>
            <pc:docMk/>
            <pc:sldMk cId="0" sldId="275"/>
            <ac:picMk id="4" creationId="{658A5645-53E5-47C6-A681-B0DF068BE1F7}"/>
          </ac:picMkLst>
        </pc:picChg>
        <pc:picChg chg="add mod">
          <ac:chgData name="GIOVANNI DE SOUZA PINHEIRO" userId="4a6b313a-0032-40da-aef6-08d92335dc46" providerId="ADAL" clId="{B20F6E5F-36BB-40B0-83C5-6542BFA78396}" dt="2022-09-15T15:08:35.474" v="79"/>
          <ac:picMkLst>
            <pc:docMk/>
            <pc:sldMk cId="0" sldId="275"/>
            <ac:picMk id="6" creationId="{5263D33B-AE28-04D1-3A1A-0BA98186BDA7}"/>
          </ac:picMkLst>
        </pc:picChg>
        <pc:picChg chg="add mod">
          <ac:chgData name="GIOVANNI DE SOUZA PINHEIRO" userId="4a6b313a-0032-40da-aef6-08d92335dc46" providerId="ADAL" clId="{B20F6E5F-36BB-40B0-83C5-6542BFA78396}" dt="2022-09-15T15:08:35.474" v="79"/>
          <ac:picMkLst>
            <pc:docMk/>
            <pc:sldMk cId="0" sldId="275"/>
            <ac:picMk id="7" creationId="{B1B2A3D8-F1FB-964E-1D63-445DE2965332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39.419" v="125"/>
        <pc:sldMkLst>
          <pc:docMk/>
          <pc:sldMk cId="0" sldId="276"/>
        </pc:sldMkLst>
        <pc:spChg chg="add del mod">
          <ac:chgData name="GIOVANNI DE SOUZA PINHEIRO" userId="4a6b313a-0032-40da-aef6-08d92335dc46" providerId="ADAL" clId="{B20F6E5F-36BB-40B0-83C5-6542BFA78396}" dt="2022-09-15T15:11:32.644" v="120" actId="478"/>
          <ac:spMkLst>
            <pc:docMk/>
            <pc:sldMk cId="0" sldId="276"/>
            <ac:spMk id="3" creationId="{1B23606F-76C4-0D55-1EB5-766B7A687525}"/>
          </ac:spMkLst>
        </pc:spChg>
        <pc:spChg chg="del">
          <ac:chgData name="GIOVANNI DE SOUZA PINHEIRO" userId="4a6b313a-0032-40da-aef6-08d92335dc46" providerId="ADAL" clId="{B20F6E5F-36BB-40B0-83C5-6542BFA78396}" dt="2022-09-15T15:11:38.769" v="124" actId="478"/>
          <ac:spMkLst>
            <pc:docMk/>
            <pc:sldMk cId="0" sldId="276"/>
            <ac:spMk id="6" creationId="{A3C54434-CAAB-4484-83B8-881518356D7E}"/>
          </ac:spMkLst>
        </pc:spChg>
        <pc:spChg chg="add del mod">
          <ac:chgData name="GIOVANNI DE SOUZA PINHEIRO" userId="4a6b313a-0032-40da-aef6-08d92335dc46" providerId="ADAL" clId="{B20F6E5F-36BB-40B0-83C5-6542BFA78396}" dt="2022-09-15T15:11:35.006" v="122"/>
          <ac:spMkLst>
            <pc:docMk/>
            <pc:sldMk cId="0" sldId="276"/>
            <ac:spMk id="7" creationId="{A55584D6-EA36-25AC-7783-F192BC975E6C}"/>
          </ac:spMkLst>
        </pc:spChg>
        <pc:spChg chg="add mod">
          <ac:chgData name="GIOVANNI DE SOUZA PINHEIRO" userId="4a6b313a-0032-40da-aef6-08d92335dc46" providerId="ADAL" clId="{B20F6E5F-36BB-40B0-83C5-6542BFA78396}" dt="2022-09-15T15:11:39.419" v="125"/>
          <ac:spMkLst>
            <pc:docMk/>
            <pc:sldMk cId="0" sldId="276"/>
            <ac:spMk id="10" creationId="{90923A9B-1815-BB1B-7277-4836BFA868D9}"/>
          </ac:spMkLst>
        </pc:spChg>
        <pc:picChg chg="add del mod">
          <ac:chgData name="GIOVANNI DE SOUZA PINHEIRO" userId="4a6b313a-0032-40da-aef6-08d92335dc46" providerId="ADAL" clId="{B20F6E5F-36BB-40B0-83C5-6542BFA78396}" dt="2022-09-15T15:11:32.644" v="120" actId="478"/>
          <ac:picMkLst>
            <pc:docMk/>
            <pc:sldMk cId="0" sldId="276"/>
            <ac:picMk id="2" creationId="{B3D616F6-51C0-E989-C07F-BD89C6A548F1}"/>
          </ac:picMkLst>
        </pc:picChg>
        <pc:picChg chg="del mod">
          <ac:chgData name="GIOVANNI DE SOUZA PINHEIRO" userId="4a6b313a-0032-40da-aef6-08d92335dc46" providerId="ADAL" clId="{B20F6E5F-36BB-40B0-83C5-6542BFA78396}" dt="2022-09-15T15:11:38.769" v="124" actId="478"/>
          <ac:picMkLst>
            <pc:docMk/>
            <pc:sldMk cId="0" sldId="276"/>
            <ac:picMk id="5" creationId="{DF3FFE80-62E8-4E7C-A3B1-BAA9ECB97E88}"/>
          </ac:picMkLst>
        </pc:picChg>
        <pc:picChg chg="add del mod">
          <ac:chgData name="GIOVANNI DE SOUZA PINHEIRO" userId="4a6b313a-0032-40da-aef6-08d92335dc46" providerId="ADAL" clId="{B20F6E5F-36BB-40B0-83C5-6542BFA78396}" dt="2022-09-15T15:11:35.006" v="122"/>
          <ac:picMkLst>
            <pc:docMk/>
            <pc:sldMk cId="0" sldId="276"/>
            <ac:picMk id="8" creationId="{E235964C-5824-28B6-2D70-2F78D3689D0E}"/>
          </ac:picMkLst>
        </pc:picChg>
        <pc:picChg chg="add del mod">
          <ac:chgData name="GIOVANNI DE SOUZA PINHEIRO" userId="4a6b313a-0032-40da-aef6-08d92335dc46" providerId="ADAL" clId="{B20F6E5F-36BB-40B0-83C5-6542BFA78396}" dt="2022-09-15T15:11:35.006" v="122"/>
          <ac:picMkLst>
            <pc:docMk/>
            <pc:sldMk cId="0" sldId="276"/>
            <ac:picMk id="9" creationId="{B719FD2E-0D7A-AA1D-AA8C-BFA43416D548}"/>
          </ac:picMkLst>
        </pc:picChg>
        <pc:picChg chg="add mod">
          <ac:chgData name="GIOVANNI DE SOUZA PINHEIRO" userId="4a6b313a-0032-40da-aef6-08d92335dc46" providerId="ADAL" clId="{B20F6E5F-36BB-40B0-83C5-6542BFA78396}" dt="2022-09-15T15:11:39.419" v="125"/>
          <ac:picMkLst>
            <pc:docMk/>
            <pc:sldMk cId="0" sldId="276"/>
            <ac:picMk id="11" creationId="{044271B1-EE71-DC97-1067-9944824F7B2B}"/>
          </ac:picMkLst>
        </pc:picChg>
        <pc:picChg chg="add mod">
          <ac:chgData name="GIOVANNI DE SOUZA PINHEIRO" userId="4a6b313a-0032-40da-aef6-08d92335dc46" providerId="ADAL" clId="{B20F6E5F-36BB-40B0-83C5-6542BFA78396}" dt="2022-09-15T15:11:39.419" v="125"/>
          <ac:picMkLst>
            <pc:docMk/>
            <pc:sldMk cId="0" sldId="276"/>
            <ac:picMk id="12" creationId="{0CCFF52C-334D-C265-D347-95211543F379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53.210" v="58"/>
        <pc:sldMkLst>
          <pc:docMk/>
          <pc:sldMk cId="0" sldId="277"/>
        </pc:sldMkLst>
        <pc:spChg chg="add mod">
          <ac:chgData name="GIOVANNI DE SOUZA PINHEIRO" userId="4a6b313a-0032-40da-aef6-08d92335dc46" providerId="ADAL" clId="{B20F6E5F-36BB-40B0-83C5-6542BFA78396}" dt="2022-09-15T15:07:53.210" v="58"/>
          <ac:spMkLst>
            <pc:docMk/>
            <pc:sldMk cId="0" sldId="277"/>
            <ac:spMk id="2" creationId="{A93DBB82-5AB3-A6A9-D71D-325ACF47A7B7}"/>
          </ac:spMkLst>
        </pc:spChg>
        <pc:spChg chg="del">
          <ac:chgData name="GIOVANNI DE SOUZA PINHEIRO" userId="4a6b313a-0032-40da-aef6-08d92335dc46" providerId="ADAL" clId="{B20F6E5F-36BB-40B0-83C5-6542BFA78396}" dt="2022-09-15T15:07:52.476" v="57" actId="478"/>
          <ac:spMkLst>
            <pc:docMk/>
            <pc:sldMk cId="0" sldId="277"/>
            <ac:spMk id="13" creationId="{F8CE4217-C135-483B-92FA-6A5A4792541B}"/>
          </ac:spMkLst>
        </pc:spChg>
        <pc:picChg chg="add mod">
          <ac:chgData name="GIOVANNI DE SOUZA PINHEIRO" userId="4a6b313a-0032-40da-aef6-08d92335dc46" providerId="ADAL" clId="{B20F6E5F-36BB-40B0-83C5-6542BFA78396}" dt="2022-09-15T15:07:53.210" v="58"/>
          <ac:picMkLst>
            <pc:docMk/>
            <pc:sldMk cId="0" sldId="277"/>
            <ac:picMk id="3" creationId="{6111CCC9-AC7B-5930-1772-BCF59F11E0A5}"/>
          </ac:picMkLst>
        </pc:picChg>
        <pc:picChg chg="add mod">
          <ac:chgData name="GIOVANNI DE SOUZA PINHEIRO" userId="4a6b313a-0032-40da-aef6-08d92335dc46" providerId="ADAL" clId="{B20F6E5F-36BB-40B0-83C5-6542BFA78396}" dt="2022-09-15T15:07:53.210" v="58"/>
          <ac:picMkLst>
            <pc:docMk/>
            <pc:sldMk cId="0" sldId="277"/>
            <ac:picMk id="4" creationId="{962D7CB2-82ED-99A2-DC37-DF137983EB59}"/>
          </ac:picMkLst>
        </pc:picChg>
        <pc:picChg chg="del mod">
          <ac:chgData name="GIOVANNI DE SOUZA PINHEIRO" userId="4a6b313a-0032-40da-aef6-08d92335dc46" providerId="ADAL" clId="{B20F6E5F-36BB-40B0-83C5-6542BFA78396}" dt="2022-09-15T15:07:52.476" v="57" actId="478"/>
          <ac:picMkLst>
            <pc:docMk/>
            <pc:sldMk cId="0" sldId="277"/>
            <ac:picMk id="12" creationId="{F8C75FE8-1E75-4D69-8C70-9E3DA82089B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0:01.487" v="94"/>
        <pc:sldMkLst>
          <pc:docMk/>
          <pc:sldMk cId="0" sldId="278"/>
        </pc:sldMkLst>
        <pc:spChg chg="add mod">
          <ac:chgData name="GIOVANNI DE SOUZA PINHEIRO" userId="4a6b313a-0032-40da-aef6-08d92335dc46" providerId="ADAL" clId="{B20F6E5F-36BB-40B0-83C5-6542BFA78396}" dt="2022-09-15T15:10:01.487" v="94"/>
          <ac:spMkLst>
            <pc:docMk/>
            <pc:sldMk cId="0" sldId="278"/>
            <ac:spMk id="2" creationId="{DA6F2C90-80A2-28A1-36CD-23B6B353A997}"/>
          </ac:spMkLst>
        </pc:spChg>
        <pc:spChg chg="del">
          <ac:chgData name="GIOVANNI DE SOUZA PINHEIRO" userId="4a6b313a-0032-40da-aef6-08d92335dc46" providerId="ADAL" clId="{B20F6E5F-36BB-40B0-83C5-6542BFA78396}" dt="2022-09-15T15:10:01.149" v="93" actId="478"/>
          <ac:spMkLst>
            <pc:docMk/>
            <pc:sldMk cId="0" sldId="278"/>
            <ac:spMk id="7" creationId="{1F52C2F4-43E1-4EDB-9243-93BAFA53D579}"/>
          </ac:spMkLst>
        </pc:spChg>
        <pc:picChg chg="add mod">
          <ac:chgData name="GIOVANNI DE SOUZA PINHEIRO" userId="4a6b313a-0032-40da-aef6-08d92335dc46" providerId="ADAL" clId="{B20F6E5F-36BB-40B0-83C5-6542BFA78396}" dt="2022-09-15T15:10:01.487" v="94"/>
          <ac:picMkLst>
            <pc:docMk/>
            <pc:sldMk cId="0" sldId="278"/>
            <ac:picMk id="3" creationId="{F7081DCA-2DA0-A533-796A-8B2A648AD96A}"/>
          </ac:picMkLst>
        </pc:picChg>
        <pc:picChg chg="add mod">
          <ac:chgData name="GIOVANNI DE SOUZA PINHEIRO" userId="4a6b313a-0032-40da-aef6-08d92335dc46" providerId="ADAL" clId="{B20F6E5F-36BB-40B0-83C5-6542BFA78396}" dt="2022-09-15T15:10:01.487" v="94"/>
          <ac:picMkLst>
            <pc:docMk/>
            <pc:sldMk cId="0" sldId="278"/>
            <ac:picMk id="4" creationId="{9F2E5593-11D5-6450-1BE2-12232B09C2D1}"/>
          </ac:picMkLst>
        </pc:picChg>
        <pc:picChg chg="del mod">
          <ac:chgData name="GIOVANNI DE SOUZA PINHEIRO" userId="4a6b313a-0032-40da-aef6-08d92335dc46" providerId="ADAL" clId="{B20F6E5F-36BB-40B0-83C5-6542BFA78396}" dt="2022-09-15T15:10:01.149" v="93" actId="478"/>
          <ac:picMkLst>
            <pc:docMk/>
            <pc:sldMk cId="0" sldId="278"/>
            <ac:picMk id="6" creationId="{F3CA7B14-7726-4D06-9C53-F8C002DCEFA2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46.494" v="55"/>
        <pc:sldMkLst>
          <pc:docMk/>
          <pc:sldMk cId="0" sldId="279"/>
        </pc:sldMkLst>
        <pc:spChg chg="add mod">
          <ac:chgData name="GIOVANNI DE SOUZA PINHEIRO" userId="4a6b313a-0032-40da-aef6-08d92335dc46" providerId="ADAL" clId="{B20F6E5F-36BB-40B0-83C5-6542BFA78396}" dt="2022-09-15T15:07:46.494" v="55"/>
          <ac:spMkLst>
            <pc:docMk/>
            <pc:sldMk cId="0" sldId="279"/>
            <ac:spMk id="2" creationId="{C7213563-D737-AA34-B968-803576D2F19C}"/>
          </ac:spMkLst>
        </pc:spChg>
        <pc:spChg chg="del">
          <ac:chgData name="GIOVANNI DE SOUZA PINHEIRO" userId="4a6b313a-0032-40da-aef6-08d92335dc46" providerId="ADAL" clId="{B20F6E5F-36BB-40B0-83C5-6542BFA78396}" dt="2022-09-15T15:07:45.529" v="54" actId="478"/>
          <ac:spMkLst>
            <pc:docMk/>
            <pc:sldMk cId="0" sldId="279"/>
            <ac:spMk id="7" creationId="{EA6757F5-8FE2-4C84-8AAC-80AEF41508D9}"/>
          </ac:spMkLst>
        </pc:spChg>
        <pc:picChg chg="add mod">
          <ac:chgData name="GIOVANNI DE SOUZA PINHEIRO" userId="4a6b313a-0032-40da-aef6-08d92335dc46" providerId="ADAL" clId="{B20F6E5F-36BB-40B0-83C5-6542BFA78396}" dt="2022-09-15T15:07:46.494" v="55"/>
          <ac:picMkLst>
            <pc:docMk/>
            <pc:sldMk cId="0" sldId="279"/>
            <ac:picMk id="3" creationId="{BCE88D52-0623-3175-DB5D-75609480598C}"/>
          </ac:picMkLst>
        </pc:picChg>
        <pc:picChg chg="add mod">
          <ac:chgData name="GIOVANNI DE SOUZA PINHEIRO" userId="4a6b313a-0032-40da-aef6-08d92335dc46" providerId="ADAL" clId="{B20F6E5F-36BB-40B0-83C5-6542BFA78396}" dt="2022-09-15T15:07:46.494" v="55"/>
          <ac:picMkLst>
            <pc:docMk/>
            <pc:sldMk cId="0" sldId="279"/>
            <ac:picMk id="4" creationId="{32990AED-D3A4-7D76-3E48-1EF1BC8ABCB1}"/>
          </ac:picMkLst>
        </pc:picChg>
        <pc:picChg chg="del">
          <ac:chgData name="GIOVANNI DE SOUZA PINHEIRO" userId="4a6b313a-0032-40da-aef6-08d92335dc46" providerId="ADAL" clId="{B20F6E5F-36BB-40B0-83C5-6542BFA78396}" dt="2022-09-15T15:07:45.529" v="54" actId="478"/>
          <ac:picMkLst>
            <pc:docMk/>
            <pc:sldMk cId="0" sldId="279"/>
            <ac:picMk id="6" creationId="{9328AEB0-C547-47A9-B63F-04867031E58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20.681" v="73"/>
        <pc:sldMkLst>
          <pc:docMk/>
          <pc:sldMk cId="0" sldId="280"/>
        </pc:sldMkLst>
        <pc:spChg chg="add mod">
          <ac:chgData name="GIOVANNI DE SOUZA PINHEIRO" userId="4a6b313a-0032-40da-aef6-08d92335dc46" providerId="ADAL" clId="{B20F6E5F-36BB-40B0-83C5-6542BFA78396}" dt="2022-09-15T15:08:20.681" v="73"/>
          <ac:spMkLst>
            <pc:docMk/>
            <pc:sldMk cId="0" sldId="280"/>
            <ac:spMk id="2" creationId="{513C3DD5-5D6A-1CCD-A6CB-AAFDD4221A5B}"/>
          </ac:spMkLst>
        </pc:spChg>
        <pc:spChg chg="del">
          <ac:chgData name="GIOVANNI DE SOUZA PINHEIRO" userId="4a6b313a-0032-40da-aef6-08d92335dc46" providerId="ADAL" clId="{B20F6E5F-36BB-40B0-83C5-6542BFA78396}" dt="2022-09-15T15:08:20.336" v="72" actId="478"/>
          <ac:spMkLst>
            <pc:docMk/>
            <pc:sldMk cId="0" sldId="280"/>
            <ac:spMk id="6" creationId="{7858FAC5-E7E9-462F-9B8A-3F8AEDA4F2B1}"/>
          </ac:spMkLst>
        </pc:spChg>
        <pc:picChg chg="add mod">
          <ac:chgData name="GIOVANNI DE SOUZA PINHEIRO" userId="4a6b313a-0032-40da-aef6-08d92335dc46" providerId="ADAL" clId="{B20F6E5F-36BB-40B0-83C5-6542BFA78396}" dt="2022-09-15T15:08:20.681" v="73"/>
          <ac:picMkLst>
            <pc:docMk/>
            <pc:sldMk cId="0" sldId="280"/>
            <ac:picMk id="3" creationId="{69DC7194-6CEF-ABF8-B6DA-871A5FF56E36}"/>
          </ac:picMkLst>
        </pc:picChg>
        <pc:picChg chg="del mod">
          <ac:chgData name="GIOVANNI DE SOUZA PINHEIRO" userId="4a6b313a-0032-40da-aef6-08d92335dc46" providerId="ADAL" clId="{B20F6E5F-36BB-40B0-83C5-6542BFA78396}" dt="2022-09-15T15:08:20.336" v="72" actId="478"/>
          <ac:picMkLst>
            <pc:docMk/>
            <pc:sldMk cId="0" sldId="280"/>
            <ac:picMk id="5" creationId="{ED31B8E3-051F-4821-A5BF-EA23E0C1C456}"/>
          </ac:picMkLst>
        </pc:picChg>
        <pc:picChg chg="add mod">
          <ac:chgData name="GIOVANNI DE SOUZA PINHEIRO" userId="4a6b313a-0032-40da-aef6-08d92335dc46" providerId="ADAL" clId="{B20F6E5F-36BB-40B0-83C5-6542BFA78396}" dt="2022-09-15T15:08:20.681" v="73"/>
          <ac:picMkLst>
            <pc:docMk/>
            <pc:sldMk cId="0" sldId="280"/>
            <ac:picMk id="7" creationId="{0A65AD3C-1935-647D-CB19-C99BDA145C2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28.015" v="117"/>
        <pc:sldMkLst>
          <pc:docMk/>
          <pc:sldMk cId="0" sldId="281"/>
        </pc:sldMkLst>
        <pc:spChg chg="add mod">
          <ac:chgData name="GIOVANNI DE SOUZA PINHEIRO" userId="4a6b313a-0032-40da-aef6-08d92335dc46" providerId="ADAL" clId="{B20F6E5F-36BB-40B0-83C5-6542BFA78396}" dt="2022-09-15T15:11:28.015" v="117"/>
          <ac:spMkLst>
            <pc:docMk/>
            <pc:sldMk cId="0" sldId="281"/>
            <ac:spMk id="2" creationId="{136DB9F8-E69D-6787-D802-85351F46EFFB}"/>
          </ac:spMkLst>
        </pc:spChg>
        <pc:spChg chg="del">
          <ac:chgData name="GIOVANNI DE SOUZA PINHEIRO" userId="4a6b313a-0032-40da-aef6-08d92335dc46" providerId="ADAL" clId="{B20F6E5F-36BB-40B0-83C5-6542BFA78396}" dt="2022-09-15T15:11:27.631" v="116" actId="478"/>
          <ac:spMkLst>
            <pc:docMk/>
            <pc:sldMk cId="0" sldId="281"/>
            <ac:spMk id="6" creationId="{E836F903-86B3-4F1E-A874-17C83F88A9D6}"/>
          </ac:spMkLst>
        </pc:spChg>
        <pc:picChg chg="add mod">
          <ac:chgData name="GIOVANNI DE SOUZA PINHEIRO" userId="4a6b313a-0032-40da-aef6-08d92335dc46" providerId="ADAL" clId="{B20F6E5F-36BB-40B0-83C5-6542BFA78396}" dt="2022-09-15T15:11:28.015" v="117"/>
          <ac:picMkLst>
            <pc:docMk/>
            <pc:sldMk cId="0" sldId="281"/>
            <ac:picMk id="3" creationId="{2EA862C4-3B66-31B6-420A-1712A79A6D64}"/>
          </ac:picMkLst>
        </pc:picChg>
        <pc:picChg chg="del mod">
          <ac:chgData name="GIOVANNI DE SOUZA PINHEIRO" userId="4a6b313a-0032-40da-aef6-08d92335dc46" providerId="ADAL" clId="{B20F6E5F-36BB-40B0-83C5-6542BFA78396}" dt="2022-09-15T15:11:27.631" v="116" actId="478"/>
          <ac:picMkLst>
            <pc:docMk/>
            <pc:sldMk cId="0" sldId="281"/>
            <ac:picMk id="5" creationId="{98F861E7-93ED-42FB-B054-B0CFFD744871}"/>
          </ac:picMkLst>
        </pc:picChg>
        <pc:picChg chg="add mod">
          <ac:chgData name="GIOVANNI DE SOUZA PINHEIRO" userId="4a6b313a-0032-40da-aef6-08d92335dc46" providerId="ADAL" clId="{B20F6E5F-36BB-40B0-83C5-6542BFA78396}" dt="2022-09-15T15:11:28.015" v="117"/>
          <ac:picMkLst>
            <pc:docMk/>
            <pc:sldMk cId="0" sldId="281"/>
            <ac:picMk id="7" creationId="{4C2DBF74-E625-F747-DE8E-AC47986430F7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8:51.800" v="81"/>
        <pc:sldMkLst>
          <pc:docMk/>
          <pc:sldMk cId="0" sldId="282"/>
        </pc:sldMkLst>
        <pc:spChg chg="add mod">
          <ac:chgData name="GIOVANNI DE SOUZA PINHEIRO" userId="4a6b313a-0032-40da-aef6-08d92335dc46" providerId="ADAL" clId="{B20F6E5F-36BB-40B0-83C5-6542BFA78396}" dt="2022-09-15T15:08:51.800" v="81"/>
          <ac:spMkLst>
            <pc:docMk/>
            <pc:sldMk cId="0" sldId="282"/>
            <ac:spMk id="2" creationId="{B3A28C33-2A66-7C81-7061-35E9CD6A0BF5}"/>
          </ac:spMkLst>
        </pc:spChg>
        <pc:spChg chg="del">
          <ac:chgData name="GIOVANNI DE SOUZA PINHEIRO" userId="4a6b313a-0032-40da-aef6-08d92335dc46" providerId="ADAL" clId="{B20F6E5F-36BB-40B0-83C5-6542BFA78396}" dt="2022-09-15T15:08:51.143" v="80" actId="478"/>
          <ac:spMkLst>
            <pc:docMk/>
            <pc:sldMk cId="0" sldId="282"/>
            <ac:spMk id="5" creationId="{1B6131CC-E477-4EEF-A336-7E8E4D66B0C9}"/>
          </ac:spMkLst>
        </pc:spChg>
        <pc:picChg chg="del">
          <ac:chgData name="GIOVANNI DE SOUZA PINHEIRO" userId="4a6b313a-0032-40da-aef6-08d92335dc46" providerId="ADAL" clId="{B20F6E5F-36BB-40B0-83C5-6542BFA78396}" dt="2022-09-15T15:08:51.143" v="80" actId="478"/>
          <ac:picMkLst>
            <pc:docMk/>
            <pc:sldMk cId="0" sldId="282"/>
            <ac:picMk id="4" creationId="{735F50CB-EC9B-4517-9755-16D273C16DFF}"/>
          </ac:picMkLst>
        </pc:picChg>
        <pc:picChg chg="add mod">
          <ac:chgData name="GIOVANNI DE SOUZA PINHEIRO" userId="4a6b313a-0032-40da-aef6-08d92335dc46" providerId="ADAL" clId="{B20F6E5F-36BB-40B0-83C5-6542BFA78396}" dt="2022-09-15T15:08:51.800" v="81"/>
          <ac:picMkLst>
            <pc:docMk/>
            <pc:sldMk cId="0" sldId="282"/>
            <ac:picMk id="6" creationId="{BCC6E5A1-7C2B-3F9E-61CD-E255FF311BF4}"/>
          </ac:picMkLst>
        </pc:picChg>
        <pc:picChg chg="add mod">
          <ac:chgData name="GIOVANNI DE SOUZA PINHEIRO" userId="4a6b313a-0032-40da-aef6-08d92335dc46" providerId="ADAL" clId="{B20F6E5F-36BB-40B0-83C5-6542BFA78396}" dt="2022-09-15T15:08:51.800" v="81"/>
          <ac:picMkLst>
            <pc:docMk/>
            <pc:sldMk cId="0" sldId="282"/>
            <ac:picMk id="7" creationId="{1BBC7837-2CEF-3CB2-411F-B61F8B30FCF9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44.848" v="128"/>
        <pc:sldMkLst>
          <pc:docMk/>
          <pc:sldMk cId="560778614" sldId="284"/>
        </pc:sldMkLst>
        <pc:spChg chg="add mod">
          <ac:chgData name="GIOVANNI DE SOUZA PINHEIRO" userId="4a6b313a-0032-40da-aef6-08d92335dc46" providerId="ADAL" clId="{B20F6E5F-36BB-40B0-83C5-6542BFA78396}" dt="2022-09-15T15:11:44.848" v="128"/>
          <ac:spMkLst>
            <pc:docMk/>
            <pc:sldMk cId="560778614" sldId="284"/>
            <ac:spMk id="3" creationId="{0B27DB0B-0E80-5A0C-83FB-92CDCB34BFF5}"/>
          </ac:spMkLst>
        </pc:spChg>
        <pc:spChg chg="del">
          <ac:chgData name="GIOVANNI DE SOUZA PINHEIRO" userId="4a6b313a-0032-40da-aef6-08d92335dc46" providerId="ADAL" clId="{B20F6E5F-36BB-40B0-83C5-6542BFA78396}" dt="2022-09-15T15:11:44.190" v="127" actId="478"/>
          <ac:spMkLst>
            <pc:docMk/>
            <pc:sldMk cId="560778614" sldId="284"/>
            <ac:spMk id="7" creationId="{C1C8CE58-7A09-44E8-9FD0-CDD3A2056817}"/>
          </ac:spMkLst>
        </pc:spChg>
        <pc:picChg chg="del mod">
          <ac:chgData name="GIOVANNI DE SOUZA PINHEIRO" userId="4a6b313a-0032-40da-aef6-08d92335dc46" providerId="ADAL" clId="{B20F6E5F-36BB-40B0-83C5-6542BFA78396}" dt="2022-09-15T15:11:44.190" v="127" actId="478"/>
          <ac:picMkLst>
            <pc:docMk/>
            <pc:sldMk cId="560778614" sldId="284"/>
            <ac:picMk id="6" creationId="{553B73DD-CC1A-4DF2-BFC9-9D134BA802A9}"/>
          </ac:picMkLst>
        </pc:picChg>
        <pc:picChg chg="add mod">
          <ac:chgData name="GIOVANNI DE SOUZA PINHEIRO" userId="4a6b313a-0032-40da-aef6-08d92335dc46" providerId="ADAL" clId="{B20F6E5F-36BB-40B0-83C5-6542BFA78396}" dt="2022-09-15T15:11:44.848" v="128"/>
          <ac:picMkLst>
            <pc:docMk/>
            <pc:sldMk cId="560778614" sldId="284"/>
            <ac:picMk id="9" creationId="{490D9AD9-F9C8-E1EE-0517-609B7354935E}"/>
          </ac:picMkLst>
        </pc:picChg>
        <pc:picChg chg="add mod">
          <ac:chgData name="GIOVANNI DE SOUZA PINHEIRO" userId="4a6b313a-0032-40da-aef6-08d92335dc46" providerId="ADAL" clId="{B20F6E5F-36BB-40B0-83C5-6542BFA78396}" dt="2022-09-15T15:11:44.848" v="128"/>
          <ac:picMkLst>
            <pc:docMk/>
            <pc:sldMk cId="560778614" sldId="284"/>
            <ac:picMk id="10" creationId="{161D67A9-5CD6-1DD8-BC24-123EB31147A2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57.420" v="134"/>
        <pc:sldMkLst>
          <pc:docMk/>
          <pc:sldMk cId="1557432196" sldId="286"/>
        </pc:sldMkLst>
        <pc:spChg chg="add mod">
          <ac:chgData name="GIOVANNI DE SOUZA PINHEIRO" userId="4a6b313a-0032-40da-aef6-08d92335dc46" providerId="ADAL" clId="{B20F6E5F-36BB-40B0-83C5-6542BFA78396}" dt="2022-09-15T15:11:57.420" v="134"/>
          <ac:spMkLst>
            <pc:docMk/>
            <pc:sldMk cId="1557432196" sldId="286"/>
            <ac:spMk id="2" creationId="{623ADB2F-8231-35AD-9B36-27737029A34A}"/>
          </ac:spMkLst>
        </pc:spChg>
        <pc:spChg chg="del">
          <ac:chgData name="GIOVANNI DE SOUZA PINHEIRO" userId="4a6b313a-0032-40da-aef6-08d92335dc46" providerId="ADAL" clId="{B20F6E5F-36BB-40B0-83C5-6542BFA78396}" dt="2022-09-15T15:11:56.744" v="133" actId="478"/>
          <ac:spMkLst>
            <pc:docMk/>
            <pc:sldMk cId="1557432196" sldId="286"/>
            <ac:spMk id="7" creationId="{8F35502C-7F3E-4903-8790-6203BECDAB8D}"/>
          </ac:spMkLst>
        </pc:spChg>
        <pc:picChg chg="add mod">
          <ac:chgData name="GIOVANNI DE SOUZA PINHEIRO" userId="4a6b313a-0032-40da-aef6-08d92335dc46" providerId="ADAL" clId="{B20F6E5F-36BB-40B0-83C5-6542BFA78396}" dt="2022-09-15T15:11:57.420" v="134"/>
          <ac:picMkLst>
            <pc:docMk/>
            <pc:sldMk cId="1557432196" sldId="286"/>
            <ac:picMk id="3" creationId="{7FD8F748-16B9-EDF0-7709-7DA4405E8F03}"/>
          </ac:picMkLst>
        </pc:picChg>
        <pc:picChg chg="add mod">
          <ac:chgData name="GIOVANNI DE SOUZA PINHEIRO" userId="4a6b313a-0032-40da-aef6-08d92335dc46" providerId="ADAL" clId="{B20F6E5F-36BB-40B0-83C5-6542BFA78396}" dt="2022-09-15T15:11:57.420" v="134"/>
          <ac:picMkLst>
            <pc:docMk/>
            <pc:sldMk cId="1557432196" sldId="286"/>
            <ac:picMk id="4" creationId="{5FDFDDA2-B035-507F-0130-48BAD55DD1C2}"/>
          </ac:picMkLst>
        </pc:picChg>
        <pc:picChg chg="del mod">
          <ac:chgData name="GIOVANNI DE SOUZA PINHEIRO" userId="4a6b313a-0032-40da-aef6-08d92335dc46" providerId="ADAL" clId="{B20F6E5F-36BB-40B0-83C5-6542BFA78396}" dt="2022-09-15T15:11:56.744" v="133" actId="478"/>
          <ac:picMkLst>
            <pc:docMk/>
            <pc:sldMk cId="1557432196" sldId="286"/>
            <ac:picMk id="6" creationId="{87C22920-714B-4FAE-AA57-727C59916131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2:09.719" v="137"/>
        <pc:sldMkLst>
          <pc:docMk/>
          <pc:sldMk cId="4235964079" sldId="287"/>
        </pc:sldMkLst>
        <pc:spChg chg="add mod">
          <ac:chgData name="GIOVANNI DE SOUZA PINHEIRO" userId="4a6b313a-0032-40da-aef6-08d92335dc46" providerId="ADAL" clId="{B20F6E5F-36BB-40B0-83C5-6542BFA78396}" dt="2022-09-15T15:12:09.719" v="137"/>
          <ac:spMkLst>
            <pc:docMk/>
            <pc:sldMk cId="4235964079" sldId="287"/>
            <ac:spMk id="2" creationId="{9333EB77-4AEB-1777-C8F7-AFAAB60F350A}"/>
          </ac:spMkLst>
        </pc:spChg>
        <pc:spChg chg="del">
          <ac:chgData name="GIOVANNI DE SOUZA PINHEIRO" userId="4a6b313a-0032-40da-aef6-08d92335dc46" providerId="ADAL" clId="{B20F6E5F-36BB-40B0-83C5-6542BFA78396}" dt="2022-09-15T15:12:09.335" v="136" actId="478"/>
          <ac:spMkLst>
            <pc:docMk/>
            <pc:sldMk cId="4235964079" sldId="287"/>
            <ac:spMk id="8" creationId="{57B01A3D-2F11-4CF4-A0ED-4B00F0C72C6E}"/>
          </ac:spMkLst>
        </pc:spChg>
        <pc:picChg chg="add mod">
          <ac:chgData name="GIOVANNI DE SOUZA PINHEIRO" userId="4a6b313a-0032-40da-aef6-08d92335dc46" providerId="ADAL" clId="{B20F6E5F-36BB-40B0-83C5-6542BFA78396}" dt="2022-09-15T15:12:09.719" v="137"/>
          <ac:picMkLst>
            <pc:docMk/>
            <pc:sldMk cId="4235964079" sldId="287"/>
            <ac:picMk id="3" creationId="{05CFB89B-64EB-CB6D-5DF5-16A2D5D794F4}"/>
          </ac:picMkLst>
        </pc:picChg>
        <pc:picChg chg="add mod">
          <ac:chgData name="GIOVANNI DE SOUZA PINHEIRO" userId="4a6b313a-0032-40da-aef6-08d92335dc46" providerId="ADAL" clId="{B20F6E5F-36BB-40B0-83C5-6542BFA78396}" dt="2022-09-15T15:12:09.719" v="137"/>
          <ac:picMkLst>
            <pc:docMk/>
            <pc:sldMk cId="4235964079" sldId="287"/>
            <ac:picMk id="4" creationId="{5B50E0ED-39A8-B772-DDC2-51C829388374}"/>
          </ac:picMkLst>
        </pc:picChg>
        <pc:picChg chg="del mod">
          <ac:chgData name="GIOVANNI DE SOUZA PINHEIRO" userId="4a6b313a-0032-40da-aef6-08d92335dc46" providerId="ADAL" clId="{B20F6E5F-36BB-40B0-83C5-6542BFA78396}" dt="2022-09-15T15:12:09.335" v="136" actId="478"/>
          <ac:picMkLst>
            <pc:docMk/>
            <pc:sldMk cId="4235964079" sldId="287"/>
            <ac:picMk id="7" creationId="{BF7BB97E-7310-4BE7-84FB-C44C855F918A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27.321" v="48"/>
        <pc:sldMkLst>
          <pc:docMk/>
          <pc:sldMk cId="4200148472" sldId="288"/>
        </pc:sldMkLst>
        <pc:spChg chg="add mod">
          <ac:chgData name="GIOVANNI DE SOUZA PINHEIRO" userId="4a6b313a-0032-40da-aef6-08d92335dc46" providerId="ADAL" clId="{B20F6E5F-36BB-40B0-83C5-6542BFA78396}" dt="2022-09-15T15:07:27.321" v="48"/>
          <ac:spMkLst>
            <pc:docMk/>
            <pc:sldMk cId="4200148472" sldId="288"/>
            <ac:spMk id="2" creationId="{28F8F97D-EBFA-1216-6E77-C21D6E49A8A0}"/>
          </ac:spMkLst>
        </pc:spChg>
        <pc:spChg chg="del">
          <ac:chgData name="GIOVANNI DE SOUZA PINHEIRO" userId="4a6b313a-0032-40da-aef6-08d92335dc46" providerId="ADAL" clId="{B20F6E5F-36BB-40B0-83C5-6542BFA78396}" dt="2022-09-15T15:07:26.873" v="47" actId="478"/>
          <ac:spMkLst>
            <pc:docMk/>
            <pc:sldMk cId="4200148472" sldId="288"/>
            <ac:spMk id="10" creationId="{16A963DD-1523-4515-8236-5E8109ABC20E}"/>
          </ac:spMkLst>
        </pc:spChg>
        <pc:picChg chg="add mod">
          <ac:chgData name="GIOVANNI DE SOUZA PINHEIRO" userId="4a6b313a-0032-40da-aef6-08d92335dc46" providerId="ADAL" clId="{B20F6E5F-36BB-40B0-83C5-6542BFA78396}" dt="2022-09-15T15:07:27.321" v="48"/>
          <ac:picMkLst>
            <pc:docMk/>
            <pc:sldMk cId="4200148472" sldId="288"/>
            <ac:picMk id="4" creationId="{7B7D52AC-BE57-4D25-8022-A98ADA2E6053}"/>
          </ac:picMkLst>
        </pc:picChg>
        <pc:picChg chg="add mod">
          <ac:chgData name="GIOVANNI DE SOUZA PINHEIRO" userId="4a6b313a-0032-40da-aef6-08d92335dc46" providerId="ADAL" clId="{B20F6E5F-36BB-40B0-83C5-6542BFA78396}" dt="2022-09-15T15:07:27.321" v="48"/>
          <ac:picMkLst>
            <pc:docMk/>
            <pc:sldMk cId="4200148472" sldId="288"/>
            <ac:picMk id="6" creationId="{B9458F2F-9D9C-BD83-2FF9-2F1A9E9EE354}"/>
          </ac:picMkLst>
        </pc:picChg>
        <pc:picChg chg="del">
          <ac:chgData name="GIOVANNI DE SOUZA PINHEIRO" userId="4a6b313a-0032-40da-aef6-08d92335dc46" providerId="ADAL" clId="{B20F6E5F-36BB-40B0-83C5-6542BFA78396}" dt="2022-09-15T15:07:26.873" v="47" actId="478"/>
          <ac:picMkLst>
            <pc:docMk/>
            <pc:sldMk cId="4200148472" sldId="288"/>
            <ac:picMk id="9" creationId="{159DB0A1-2B57-4766-9FEE-D50DA258D821}"/>
          </ac:picMkLst>
        </pc:picChg>
      </pc:sldChg>
      <pc:sldChg chg="addSp delSp modSp mod delAnim modAnim">
        <pc:chgData name="GIOVANNI DE SOUZA PINHEIRO" userId="4a6b313a-0032-40da-aef6-08d92335dc46" providerId="ADAL" clId="{B20F6E5F-36BB-40B0-83C5-6542BFA78396}" dt="2022-09-15T18:33:30.362" v="480"/>
        <pc:sldMkLst>
          <pc:docMk/>
          <pc:sldMk cId="180052688" sldId="289"/>
        </pc:sldMkLst>
        <pc:spChg chg="add mod">
          <ac:chgData name="GIOVANNI DE SOUZA PINHEIRO" userId="4a6b313a-0032-40da-aef6-08d92335dc46" providerId="ADAL" clId="{B20F6E5F-36BB-40B0-83C5-6542BFA78396}" dt="2022-09-15T15:10:51.634" v="103"/>
          <ac:spMkLst>
            <pc:docMk/>
            <pc:sldMk cId="180052688" sldId="289"/>
            <ac:spMk id="2" creationId="{73230447-F62A-0E7F-CA96-70F498923821}"/>
          </ac:spMkLst>
        </pc:spChg>
        <pc:spChg chg="del">
          <ac:chgData name="GIOVANNI DE SOUZA PINHEIRO" userId="4a6b313a-0032-40da-aef6-08d92335dc46" providerId="ADAL" clId="{B20F6E5F-36BB-40B0-83C5-6542BFA78396}" dt="2022-09-15T15:10:51.288" v="102" actId="478"/>
          <ac:spMkLst>
            <pc:docMk/>
            <pc:sldMk cId="180052688" sldId="289"/>
            <ac:spMk id="12" creationId="{ADE94A3B-3A5C-4465-B8AE-7463C76FE812}"/>
          </ac:spMkLst>
        </pc:spChg>
        <pc:grpChg chg="del">
          <ac:chgData name="GIOVANNI DE SOUZA PINHEIRO" userId="4a6b313a-0032-40da-aef6-08d92335dc46" providerId="ADAL" clId="{B20F6E5F-36BB-40B0-83C5-6542BFA78396}" dt="2022-09-15T18:30:19.573" v="460" actId="478"/>
          <ac:grpSpMkLst>
            <pc:docMk/>
            <pc:sldMk cId="180052688" sldId="289"/>
            <ac:grpSpMk id="8" creationId="{012FBEB4-660D-4488-B02B-DA8BCD9C8809}"/>
          </ac:grpSpMkLst>
        </pc:grpChg>
        <pc:grpChg chg="add mod">
          <ac:chgData name="GIOVANNI DE SOUZA PINHEIRO" userId="4a6b313a-0032-40da-aef6-08d92335dc46" providerId="ADAL" clId="{B20F6E5F-36BB-40B0-83C5-6542BFA78396}" dt="2022-09-15T18:31:23.083" v="473" actId="164"/>
          <ac:grpSpMkLst>
            <pc:docMk/>
            <pc:sldMk cId="180052688" sldId="289"/>
            <ac:grpSpMk id="16" creationId="{53E95D48-97F3-A90B-2303-ED171002EDB0}"/>
          </ac:grpSpMkLst>
        </pc:grpChg>
        <pc:grpChg chg="add mod">
          <ac:chgData name="GIOVANNI DE SOUZA PINHEIRO" userId="4a6b313a-0032-40da-aef6-08d92335dc46" providerId="ADAL" clId="{B20F6E5F-36BB-40B0-83C5-6542BFA78396}" dt="2022-09-15T18:33:25.082" v="479" actId="164"/>
          <ac:grpSpMkLst>
            <pc:docMk/>
            <pc:sldMk cId="180052688" sldId="289"/>
            <ac:grpSpMk id="21" creationId="{EDDC80B5-A2AF-FE9F-9849-357F0C542B60}"/>
          </ac:grpSpMkLst>
        </pc:grpChg>
        <pc:picChg chg="add mod">
          <ac:chgData name="GIOVANNI DE SOUZA PINHEIRO" userId="4a6b313a-0032-40da-aef6-08d92335dc46" providerId="ADAL" clId="{B20F6E5F-36BB-40B0-83C5-6542BFA78396}" dt="2022-09-15T15:10:51.634" v="103"/>
          <ac:picMkLst>
            <pc:docMk/>
            <pc:sldMk cId="180052688" sldId="289"/>
            <ac:picMk id="5" creationId="{81D2AD9A-C66D-EC9A-741B-7E08A6B1245A}"/>
          </ac:picMkLst>
        </pc:picChg>
        <pc:picChg chg="add mod">
          <ac:chgData name="GIOVANNI DE SOUZA PINHEIRO" userId="4a6b313a-0032-40da-aef6-08d92335dc46" providerId="ADAL" clId="{B20F6E5F-36BB-40B0-83C5-6542BFA78396}" dt="2022-09-15T15:10:51.634" v="103"/>
          <ac:picMkLst>
            <pc:docMk/>
            <pc:sldMk cId="180052688" sldId="289"/>
            <ac:picMk id="7" creationId="{C4D770F3-EC28-B67A-A4E9-9C2FC68877BF}"/>
          </ac:picMkLst>
        </pc:picChg>
        <pc:picChg chg="del">
          <ac:chgData name="GIOVANNI DE SOUZA PINHEIRO" userId="4a6b313a-0032-40da-aef6-08d92335dc46" providerId="ADAL" clId="{B20F6E5F-36BB-40B0-83C5-6542BFA78396}" dt="2022-09-15T15:10:51.288" v="102" actId="478"/>
          <ac:picMkLst>
            <pc:docMk/>
            <pc:sldMk cId="180052688" sldId="289"/>
            <ac:picMk id="11" creationId="{7E0787FD-30AC-4603-84FA-8C122B692E20}"/>
          </ac:picMkLst>
        </pc:picChg>
        <pc:picChg chg="add mod">
          <ac:chgData name="GIOVANNI DE SOUZA PINHEIRO" userId="4a6b313a-0032-40da-aef6-08d92335dc46" providerId="ADAL" clId="{B20F6E5F-36BB-40B0-83C5-6542BFA78396}" dt="2022-09-15T18:31:23.083" v="473" actId="164"/>
          <ac:picMkLst>
            <pc:docMk/>
            <pc:sldMk cId="180052688" sldId="289"/>
            <ac:picMk id="13" creationId="{A0359DA1-AED3-1954-6867-C62D5928D4EA}"/>
          </ac:picMkLst>
        </pc:picChg>
        <pc:picChg chg="add mod">
          <ac:chgData name="GIOVANNI DE SOUZA PINHEIRO" userId="4a6b313a-0032-40da-aef6-08d92335dc46" providerId="ADAL" clId="{B20F6E5F-36BB-40B0-83C5-6542BFA78396}" dt="2022-09-15T18:31:23.083" v="473" actId="164"/>
          <ac:picMkLst>
            <pc:docMk/>
            <pc:sldMk cId="180052688" sldId="289"/>
            <ac:picMk id="15" creationId="{063BF33E-051E-7108-5FC0-C51A65B2EA7C}"/>
          </ac:picMkLst>
        </pc:picChg>
        <pc:picChg chg="add mod">
          <ac:chgData name="GIOVANNI DE SOUZA PINHEIRO" userId="4a6b313a-0032-40da-aef6-08d92335dc46" providerId="ADAL" clId="{B20F6E5F-36BB-40B0-83C5-6542BFA78396}" dt="2022-09-15T18:33:25.082" v="479" actId="164"/>
          <ac:picMkLst>
            <pc:docMk/>
            <pc:sldMk cId="180052688" sldId="289"/>
            <ac:picMk id="18" creationId="{9E97FD5C-BCD0-7449-02D4-5A4874AF0FC2}"/>
          </ac:picMkLst>
        </pc:picChg>
        <pc:picChg chg="add mod">
          <ac:chgData name="GIOVANNI DE SOUZA PINHEIRO" userId="4a6b313a-0032-40da-aef6-08d92335dc46" providerId="ADAL" clId="{B20F6E5F-36BB-40B0-83C5-6542BFA78396}" dt="2022-09-15T18:33:25.082" v="479" actId="164"/>
          <ac:picMkLst>
            <pc:docMk/>
            <pc:sldMk cId="180052688" sldId="289"/>
            <ac:picMk id="20" creationId="{85BA847D-B0A6-6AE2-F32B-CA922C5A601F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00.786" v="108"/>
        <pc:sldMkLst>
          <pc:docMk/>
          <pc:sldMk cId="3992188892" sldId="290"/>
        </pc:sldMkLst>
        <pc:spChg chg="add del mod">
          <ac:chgData name="GIOVANNI DE SOUZA PINHEIRO" userId="4a6b313a-0032-40da-aef6-08d92335dc46" providerId="ADAL" clId="{B20F6E5F-36BB-40B0-83C5-6542BFA78396}" dt="2022-09-15T15:10:56.793" v="105" actId="478"/>
          <ac:spMkLst>
            <pc:docMk/>
            <pc:sldMk cId="3992188892" sldId="290"/>
            <ac:spMk id="4" creationId="{A10DBB4A-7534-3835-AEC5-C9F32B55F04A}"/>
          </ac:spMkLst>
        </pc:spChg>
        <pc:spChg chg="add mod">
          <ac:chgData name="GIOVANNI DE SOUZA PINHEIRO" userId="4a6b313a-0032-40da-aef6-08d92335dc46" providerId="ADAL" clId="{B20F6E5F-36BB-40B0-83C5-6542BFA78396}" dt="2022-09-15T15:11:00.786" v="108"/>
          <ac:spMkLst>
            <pc:docMk/>
            <pc:sldMk cId="3992188892" sldId="290"/>
            <ac:spMk id="5" creationId="{5C67B06A-BC89-D469-DCA6-304752E58912}"/>
          </ac:spMkLst>
        </pc:spChg>
        <pc:spChg chg="del">
          <ac:chgData name="GIOVANNI DE SOUZA PINHEIRO" userId="4a6b313a-0032-40da-aef6-08d92335dc46" providerId="ADAL" clId="{B20F6E5F-36BB-40B0-83C5-6542BFA78396}" dt="2022-09-15T15:11:00.136" v="107" actId="478"/>
          <ac:spMkLst>
            <pc:docMk/>
            <pc:sldMk cId="3992188892" sldId="290"/>
            <ac:spMk id="10" creationId="{A05E551B-3F40-4F9C-8876-1C0C8F1AAF2F}"/>
          </ac:spMkLst>
        </pc:spChg>
        <pc:picChg chg="add del mod">
          <ac:chgData name="GIOVANNI DE SOUZA PINHEIRO" userId="4a6b313a-0032-40da-aef6-08d92335dc46" providerId="ADAL" clId="{B20F6E5F-36BB-40B0-83C5-6542BFA78396}" dt="2022-09-15T15:10:56.793" v="105" actId="478"/>
          <ac:picMkLst>
            <pc:docMk/>
            <pc:sldMk cId="3992188892" sldId="290"/>
            <ac:picMk id="2" creationId="{F8ED1793-FA7A-50A6-8B3B-CE541F307916}"/>
          </ac:picMkLst>
        </pc:picChg>
        <pc:picChg chg="add mod">
          <ac:chgData name="GIOVANNI DE SOUZA PINHEIRO" userId="4a6b313a-0032-40da-aef6-08d92335dc46" providerId="ADAL" clId="{B20F6E5F-36BB-40B0-83C5-6542BFA78396}" dt="2022-09-15T15:11:00.786" v="108"/>
          <ac:picMkLst>
            <pc:docMk/>
            <pc:sldMk cId="3992188892" sldId="290"/>
            <ac:picMk id="6" creationId="{7386AAB4-6DD5-6A63-2251-F7E72E141B86}"/>
          </ac:picMkLst>
        </pc:picChg>
        <pc:picChg chg="add mod">
          <ac:chgData name="GIOVANNI DE SOUZA PINHEIRO" userId="4a6b313a-0032-40da-aef6-08d92335dc46" providerId="ADAL" clId="{B20F6E5F-36BB-40B0-83C5-6542BFA78396}" dt="2022-09-15T15:11:00.786" v="108"/>
          <ac:picMkLst>
            <pc:docMk/>
            <pc:sldMk cId="3992188892" sldId="290"/>
            <ac:picMk id="7" creationId="{C2051CE6-CE40-329B-B761-B13462237910}"/>
          </ac:picMkLst>
        </pc:picChg>
        <pc:picChg chg="del mod">
          <ac:chgData name="GIOVANNI DE SOUZA PINHEIRO" userId="4a6b313a-0032-40da-aef6-08d92335dc46" providerId="ADAL" clId="{B20F6E5F-36BB-40B0-83C5-6542BFA78396}" dt="2022-09-15T15:11:00.136" v="107" actId="478"/>
          <ac:picMkLst>
            <pc:docMk/>
            <pc:sldMk cId="3992188892" sldId="290"/>
            <ac:picMk id="9" creationId="{3DDA6794-0584-446F-99BB-15C65555E996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05.407" v="111"/>
        <pc:sldMkLst>
          <pc:docMk/>
          <pc:sldMk cId="4018922863" sldId="291"/>
        </pc:sldMkLst>
        <pc:spChg chg="add mod">
          <ac:chgData name="GIOVANNI DE SOUZA PINHEIRO" userId="4a6b313a-0032-40da-aef6-08d92335dc46" providerId="ADAL" clId="{B20F6E5F-36BB-40B0-83C5-6542BFA78396}" dt="2022-09-15T15:11:05.407" v="111"/>
          <ac:spMkLst>
            <pc:docMk/>
            <pc:sldMk cId="4018922863" sldId="291"/>
            <ac:spMk id="2" creationId="{4EA3894C-6E8D-5F4F-1335-28E3DB4B3384}"/>
          </ac:spMkLst>
        </pc:spChg>
        <pc:spChg chg="del">
          <ac:chgData name="GIOVANNI DE SOUZA PINHEIRO" userId="4a6b313a-0032-40da-aef6-08d92335dc46" providerId="ADAL" clId="{B20F6E5F-36BB-40B0-83C5-6542BFA78396}" dt="2022-09-15T15:11:04.987" v="110" actId="478"/>
          <ac:spMkLst>
            <pc:docMk/>
            <pc:sldMk cId="4018922863" sldId="291"/>
            <ac:spMk id="10" creationId="{18FCAF0F-6681-4618-B559-E0723A2E778F}"/>
          </ac:spMkLst>
        </pc:spChg>
        <pc:picChg chg="add mod">
          <ac:chgData name="GIOVANNI DE SOUZA PINHEIRO" userId="4a6b313a-0032-40da-aef6-08d92335dc46" providerId="ADAL" clId="{B20F6E5F-36BB-40B0-83C5-6542BFA78396}" dt="2022-09-15T15:11:05.407" v="111"/>
          <ac:picMkLst>
            <pc:docMk/>
            <pc:sldMk cId="4018922863" sldId="291"/>
            <ac:picMk id="4" creationId="{42D1AADA-3B37-A285-798C-095BAF0AC365}"/>
          </ac:picMkLst>
        </pc:picChg>
        <pc:picChg chg="add mod">
          <ac:chgData name="GIOVANNI DE SOUZA PINHEIRO" userId="4a6b313a-0032-40da-aef6-08d92335dc46" providerId="ADAL" clId="{B20F6E5F-36BB-40B0-83C5-6542BFA78396}" dt="2022-09-15T15:11:05.407" v="111"/>
          <ac:picMkLst>
            <pc:docMk/>
            <pc:sldMk cId="4018922863" sldId="291"/>
            <ac:picMk id="5" creationId="{3CC39297-6EBB-E6A6-B5C5-54B843398C79}"/>
          </ac:picMkLst>
        </pc:picChg>
        <pc:picChg chg="del mod">
          <ac:chgData name="GIOVANNI DE SOUZA PINHEIRO" userId="4a6b313a-0032-40da-aef6-08d92335dc46" providerId="ADAL" clId="{B20F6E5F-36BB-40B0-83C5-6542BFA78396}" dt="2022-09-15T15:11:04.987" v="110" actId="478"/>
          <ac:picMkLst>
            <pc:docMk/>
            <pc:sldMk cId="4018922863" sldId="291"/>
            <ac:picMk id="9" creationId="{93429EFB-5FF6-43DC-A468-F786B6BB189F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1:16.155" v="114"/>
        <pc:sldMkLst>
          <pc:docMk/>
          <pc:sldMk cId="3600246454" sldId="292"/>
        </pc:sldMkLst>
        <pc:spChg chg="add mod">
          <ac:chgData name="GIOVANNI DE SOUZA PINHEIRO" userId="4a6b313a-0032-40da-aef6-08d92335dc46" providerId="ADAL" clId="{B20F6E5F-36BB-40B0-83C5-6542BFA78396}" dt="2022-09-15T15:11:16.155" v="114"/>
          <ac:spMkLst>
            <pc:docMk/>
            <pc:sldMk cId="3600246454" sldId="292"/>
            <ac:spMk id="2" creationId="{8C95EF4A-BCD1-02D1-FC78-36319083C5FB}"/>
          </ac:spMkLst>
        </pc:spChg>
        <pc:spChg chg="del">
          <ac:chgData name="GIOVANNI DE SOUZA PINHEIRO" userId="4a6b313a-0032-40da-aef6-08d92335dc46" providerId="ADAL" clId="{B20F6E5F-36BB-40B0-83C5-6542BFA78396}" dt="2022-09-15T15:11:15.780" v="113" actId="478"/>
          <ac:spMkLst>
            <pc:docMk/>
            <pc:sldMk cId="3600246454" sldId="292"/>
            <ac:spMk id="10" creationId="{441268BA-0D24-4276-9DE2-D2316AB4DE17}"/>
          </ac:spMkLst>
        </pc:spChg>
        <pc:picChg chg="add mod">
          <ac:chgData name="GIOVANNI DE SOUZA PINHEIRO" userId="4a6b313a-0032-40da-aef6-08d92335dc46" providerId="ADAL" clId="{B20F6E5F-36BB-40B0-83C5-6542BFA78396}" dt="2022-09-15T15:11:16.155" v="114"/>
          <ac:picMkLst>
            <pc:docMk/>
            <pc:sldMk cId="3600246454" sldId="292"/>
            <ac:picMk id="4" creationId="{733BF3A6-4131-6262-9627-923C9FA05E70}"/>
          </ac:picMkLst>
        </pc:picChg>
        <pc:picChg chg="add mod">
          <ac:chgData name="GIOVANNI DE SOUZA PINHEIRO" userId="4a6b313a-0032-40da-aef6-08d92335dc46" providerId="ADAL" clId="{B20F6E5F-36BB-40B0-83C5-6542BFA78396}" dt="2022-09-15T15:11:16.155" v="114"/>
          <ac:picMkLst>
            <pc:docMk/>
            <pc:sldMk cId="3600246454" sldId="292"/>
            <ac:picMk id="5" creationId="{BF06FBF6-0530-CD46-F42B-2403917C1391}"/>
          </ac:picMkLst>
        </pc:picChg>
        <pc:picChg chg="del mod">
          <ac:chgData name="GIOVANNI DE SOUZA PINHEIRO" userId="4a6b313a-0032-40da-aef6-08d92335dc46" providerId="ADAL" clId="{B20F6E5F-36BB-40B0-83C5-6542BFA78396}" dt="2022-09-15T15:11:15.780" v="113" actId="478"/>
          <ac:picMkLst>
            <pc:docMk/>
            <pc:sldMk cId="3600246454" sldId="292"/>
            <ac:picMk id="9" creationId="{510924DB-9764-46BB-A729-F411D38FAD42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38.356" v="188"/>
        <pc:sldMkLst>
          <pc:docMk/>
          <pc:sldMk cId="2205627576" sldId="299"/>
        </pc:sldMkLst>
        <pc:spChg chg="add mod">
          <ac:chgData name="GIOVANNI DE SOUZA PINHEIRO" userId="4a6b313a-0032-40da-aef6-08d92335dc46" providerId="ADAL" clId="{B20F6E5F-36BB-40B0-83C5-6542BFA78396}" dt="2022-09-15T15:14:38.356" v="188"/>
          <ac:spMkLst>
            <pc:docMk/>
            <pc:sldMk cId="2205627576" sldId="299"/>
            <ac:spMk id="2" creationId="{82698DA7-D001-B81F-36AC-EA2452DF2D6A}"/>
          </ac:spMkLst>
        </pc:spChg>
        <pc:spChg chg="del">
          <ac:chgData name="GIOVANNI DE SOUZA PINHEIRO" userId="4a6b313a-0032-40da-aef6-08d92335dc46" providerId="ADAL" clId="{B20F6E5F-36BB-40B0-83C5-6542BFA78396}" dt="2022-09-15T15:14:37.670" v="187" actId="478"/>
          <ac:spMkLst>
            <pc:docMk/>
            <pc:sldMk cId="2205627576" sldId="299"/>
            <ac:spMk id="9" creationId="{22DB6C2D-CE22-4297-8422-7C3A41207701}"/>
          </ac:spMkLst>
        </pc:spChg>
        <pc:picChg chg="add mod">
          <ac:chgData name="GIOVANNI DE SOUZA PINHEIRO" userId="4a6b313a-0032-40da-aef6-08d92335dc46" providerId="ADAL" clId="{B20F6E5F-36BB-40B0-83C5-6542BFA78396}" dt="2022-09-15T15:14:38.356" v="188"/>
          <ac:picMkLst>
            <pc:docMk/>
            <pc:sldMk cId="2205627576" sldId="299"/>
            <ac:picMk id="4" creationId="{D8E86398-A14D-A8BF-9373-7446C9B86996}"/>
          </ac:picMkLst>
        </pc:picChg>
        <pc:picChg chg="add mod">
          <ac:chgData name="GIOVANNI DE SOUZA PINHEIRO" userId="4a6b313a-0032-40da-aef6-08d92335dc46" providerId="ADAL" clId="{B20F6E5F-36BB-40B0-83C5-6542BFA78396}" dt="2022-09-15T15:14:38.356" v="188"/>
          <ac:picMkLst>
            <pc:docMk/>
            <pc:sldMk cId="2205627576" sldId="299"/>
            <ac:picMk id="7" creationId="{3C35ED1E-F985-073E-A7BA-CA5328860962}"/>
          </ac:picMkLst>
        </pc:picChg>
        <pc:picChg chg="del mod">
          <ac:chgData name="GIOVANNI DE SOUZA PINHEIRO" userId="4a6b313a-0032-40da-aef6-08d92335dc46" providerId="ADAL" clId="{B20F6E5F-36BB-40B0-83C5-6542BFA78396}" dt="2022-09-15T15:14:37.670" v="187" actId="478"/>
          <ac:picMkLst>
            <pc:docMk/>
            <pc:sldMk cId="2205627576" sldId="299"/>
            <ac:picMk id="8" creationId="{4FBE7C6D-F8DB-4642-9642-E48D741BA17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19.168" v="179"/>
        <pc:sldMkLst>
          <pc:docMk/>
          <pc:sldMk cId="3627277689" sldId="300"/>
        </pc:sldMkLst>
        <pc:spChg chg="add mod">
          <ac:chgData name="GIOVANNI DE SOUZA PINHEIRO" userId="4a6b313a-0032-40da-aef6-08d92335dc46" providerId="ADAL" clId="{B20F6E5F-36BB-40B0-83C5-6542BFA78396}" dt="2022-09-15T15:14:19.168" v="179"/>
          <ac:spMkLst>
            <pc:docMk/>
            <pc:sldMk cId="3627277689" sldId="300"/>
            <ac:spMk id="2" creationId="{8276D397-35BC-79B9-14FC-2E52D5DB0301}"/>
          </ac:spMkLst>
        </pc:spChg>
        <pc:spChg chg="del">
          <ac:chgData name="GIOVANNI DE SOUZA PINHEIRO" userId="4a6b313a-0032-40da-aef6-08d92335dc46" providerId="ADAL" clId="{B20F6E5F-36BB-40B0-83C5-6542BFA78396}" dt="2022-09-15T15:14:18.924" v="178" actId="478"/>
          <ac:spMkLst>
            <pc:docMk/>
            <pc:sldMk cId="3627277689" sldId="300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19.168" v="179"/>
          <ac:picMkLst>
            <pc:docMk/>
            <pc:sldMk cId="3627277689" sldId="300"/>
            <ac:picMk id="4" creationId="{90893C44-1A9C-5D1A-F8B8-47AFD6A94591}"/>
          </ac:picMkLst>
        </pc:picChg>
        <pc:picChg chg="del mod">
          <ac:chgData name="GIOVANNI DE SOUZA PINHEIRO" userId="4a6b313a-0032-40da-aef6-08d92335dc46" providerId="ADAL" clId="{B20F6E5F-36BB-40B0-83C5-6542BFA78396}" dt="2022-09-15T15:14:18.924" v="178" actId="478"/>
          <ac:picMkLst>
            <pc:docMk/>
            <pc:sldMk cId="3627277689" sldId="300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4:19.168" v="179"/>
          <ac:picMkLst>
            <pc:docMk/>
            <pc:sldMk cId="3627277689" sldId="300"/>
            <ac:picMk id="9" creationId="{CC156D02-1C61-DBE0-DBE0-7283993660A5}"/>
          </ac:picMkLst>
        </pc:picChg>
      </pc:sldChg>
      <pc:sldChg chg="addSp delSp modSp del mod modAnim">
        <pc:chgData name="GIOVANNI DE SOUZA PINHEIRO" userId="4a6b313a-0032-40da-aef6-08d92335dc46" providerId="ADAL" clId="{B20F6E5F-36BB-40B0-83C5-6542BFA78396}" dt="2022-09-15T18:00:07.603" v="328" actId="2696"/>
        <pc:sldMkLst>
          <pc:docMk/>
          <pc:sldMk cId="139324350" sldId="301"/>
        </pc:sldMkLst>
        <pc:spChg chg="add mod">
          <ac:chgData name="GIOVANNI DE SOUZA PINHEIRO" userId="4a6b313a-0032-40da-aef6-08d92335dc46" providerId="ADAL" clId="{B20F6E5F-36BB-40B0-83C5-6542BFA78396}" dt="2022-09-15T15:12:14.824" v="140"/>
          <ac:spMkLst>
            <pc:docMk/>
            <pc:sldMk cId="139324350" sldId="301"/>
            <ac:spMk id="2" creationId="{49419EAD-B5E9-BED5-BA63-107A9D4CB32F}"/>
          </ac:spMkLst>
        </pc:spChg>
        <pc:spChg chg="del">
          <ac:chgData name="GIOVANNI DE SOUZA PINHEIRO" userId="4a6b313a-0032-40da-aef6-08d92335dc46" providerId="ADAL" clId="{B20F6E5F-36BB-40B0-83C5-6542BFA78396}" dt="2022-09-15T15:12:14.111" v="139" actId="478"/>
          <ac:spMkLst>
            <pc:docMk/>
            <pc:sldMk cId="139324350" sldId="301"/>
            <ac:spMk id="8" creationId="{65D5AA21-415B-456E-91A6-A6BDD40D7DE9}"/>
          </ac:spMkLst>
        </pc:spChg>
        <pc:spChg chg="mod">
          <ac:chgData name="GIOVANNI DE SOUZA PINHEIRO" userId="4a6b313a-0032-40da-aef6-08d92335dc46" providerId="ADAL" clId="{B20F6E5F-36BB-40B0-83C5-6542BFA78396}" dt="2022-09-15T16:03:39.316" v="285" actId="27636"/>
          <ac:spMkLst>
            <pc:docMk/>
            <pc:sldMk cId="139324350" sldId="301"/>
            <ac:spMk id="11" creationId="{77CEA977-803B-4B98-95B4-4EA1DFE94D8F}"/>
          </ac:spMkLst>
        </pc:spChg>
        <pc:picChg chg="del">
          <ac:chgData name="GIOVANNI DE SOUZA PINHEIRO" userId="4a6b313a-0032-40da-aef6-08d92335dc46" providerId="ADAL" clId="{B20F6E5F-36BB-40B0-83C5-6542BFA78396}" dt="2022-09-15T15:56:49.722" v="193" actId="478"/>
          <ac:picMkLst>
            <pc:docMk/>
            <pc:sldMk cId="139324350" sldId="301"/>
            <ac:picMk id="3" creationId="{F3569040-908F-4AF1-BC73-8E15A75D9BBB}"/>
          </ac:picMkLst>
        </pc:picChg>
        <pc:picChg chg="add mod">
          <ac:chgData name="GIOVANNI DE SOUZA PINHEIRO" userId="4a6b313a-0032-40da-aef6-08d92335dc46" providerId="ADAL" clId="{B20F6E5F-36BB-40B0-83C5-6542BFA78396}" dt="2022-09-15T15:12:14.824" v="140"/>
          <ac:picMkLst>
            <pc:docMk/>
            <pc:sldMk cId="139324350" sldId="301"/>
            <ac:picMk id="4" creationId="{FCF3802C-E200-A471-FCA3-0EEE38ACB3CA}"/>
          </ac:picMkLst>
        </pc:picChg>
        <pc:picChg chg="add mod">
          <ac:chgData name="GIOVANNI DE SOUZA PINHEIRO" userId="4a6b313a-0032-40da-aef6-08d92335dc46" providerId="ADAL" clId="{B20F6E5F-36BB-40B0-83C5-6542BFA78396}" dt="2022-09-15T15:12:14.824" v="140"/>
          <ac:picMkLst>
            <pc:docMk/>
            <pc:sldMk cId="139324350" sldId="301"/>
            <ac:picMk id="6" creationId="{018406B0-2968-3426-00FC-1DBC382D496E}"/>
          </ac:picMkLst>
        </pc:picChg>
        <pc:picChg chg="del mod">
          <ac:chgData name="GIOVANNI DE SOUZA PINHEIRO" userId="4a6b313a-0032-40da-aef6-08d92335dc46" providerId="ADAL" clId="{B20F6E5F-36BB-40B0-83C5-6542BFA78396}" dt="2022-09-15T15:12:14.111" v="139" actId="478"/>
          <ac:picMkLst>
            <pc:docMk/>
            <pc:sldMk cId="139324350" sldId="301"/>
            <ac:picMk id="7" creationId="{1B2CAAE4-0FFE-46F3-81C0-98106B4EE22B}"/>
          </ac:picMkLst>
        </pc:picChg>
        <pc:picChg chg="del">
          <ac:chgData name="GIOVANNI DE SOUZA PINHEIRO" userId="4a6b313a-0032-40da-aef6-08d92335dc46" providerId="ADAL" clId="{B20F6E5F-36BB-40B0-83C5-6542BFA78396}" dt="2022-09-15T15:56:49.722" v="193" actId="478"/>
          <ac:picMkLst>
            <pc:docMk/>
            <pc:sldMk cId="139324350" sldId="301"/>
            <ac:picMk id="1026" creationId="{2A809240-F2A8-4C38-9220-40339805C42D}"/>
          </ac:picMkLst>
        </pc:picChg>
        <pc:picChg chg="del">
          <ac:chgData name="GIOVANNI DE SOUZA PINHEIRO" userId="4a6b313a-0032-40da-aef6-08d92335dc46" providerId="ADAL" clId="{B20F6E5F-36BB-40B0-83C5-6542BFA78396}" dt="2022-09-15T15:56:49.722" v="193" actId="478"/>
          <ac:picMkLst>
            <pc:docMk/>
            <pc:sldMk cId="139324350" sldId="301"/>
            <ac:picMk id="1028" creationId="{AC86B7C4-8BF9-4E47-8AFB-20ACD073F554}"/>
          </ac:picMkLst>
        </pc:picChg>
        <pc:picChg chg="del">
          <ac:chgData name="GIOVANNI DE SOUZA PINHEIRO" userId="4a6b313a-0032-40da-aef6-08d92335dc46" providerId="ADAL" clId="{B20F6E5F-36BB-40B0-83C5-6542BFA78396}" dt="2022-09-15T15:56:49.722" v="193" actId="478"/>
          <ac:picMkLst>
            <pc:docMk/>
            <pc:sldMk cId="139324350" sldId="301"/>
            <ac:picMk id="2050" creationId="{39FDE13A-150F-45A9-83FF-0877FE7718CD}"/>
          </ac:picMkLst>
        </pc:picChg>
      </pc:sldChg>
      <pc:sldChg chg="add">
        <pc:chgData name="GIOVANNI DE SOUZA PINHEIRO" userId="4a6b313a-0032-40da-aef6-08d92335dc46" providerId="ADAL" clId="{B20F6E5F-36BB-40B0-83C5-6542BFA78396}" dt="2022-09-15T18:00:18.962" v="329"/>
        <pc:sldMkLst>
          <pc:docMk/>
          <pc:sldMk cId="3914823489" sldId="301"/>
        </pc:sldMkLst>
      </pc:sldChg>
      <pc:sldChg chg="addSp delSp modSp">
        <pc:chgData name="GIOVANNI DE SOUZA PINHEIRO" userId="4a6b313a-0032-40da-aef6-08d92335dc46" providerId="ADAL" clId="{B20F6E5F-36BB-40B0-83C5-6542BFA78396}" dt="2022-09-15T15:12:19.933" v="143"/>
        <pc:sldMkLst>
          <pc:docMk/>
          <pc:sldMk cId="929761860" sldId="302"/>
        </pc:sldMkLst>
        <pc:spChg chg="add mod">
          <ac:chgData name="GIOVANNI DE SOUZA PINHEIRO" userId="4a6b313a-0032-40da-aef6-08d92335dc46" providerId="ADAL" clId="{B20F6E5F-36BB-40B0-83C5-6542BFA78396}" dt="2022-09-15T15:12:19.933" v="143"/>
          <ac:spMkLst>
            <pc:docMk/>
            <pc:sldMk cId="929761860" sldId="302"/>
            <ac:spMk id="2" creationId="{0730015C-8553-D058-267E-93FD7D5C7360}"/>
          </ac:spMkLst>
        </pc:spChg>
        <pc:spChg chg="del">
          <ac:chgData name="GIOVANNI DE SOUZA PINHEIRO" userId="4a6b313a-0032-40da-aef6-08d92335dc46" providerId="ADAL" clId="{B20F6E5F-36BB-40B0-83C5-6542BFA78396}" dt="2022-09-15T15:12:19.594" v="142" actId="478"/>
          <ac:spMkLst>
            <pc:docMk/>
            <pc:sldMk cId="929761860" sldId="302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2:19.933" v="143"/>
          <ac:picMkLst>
            <pc:docMk/>
            <pc:sldMk cId="929761860" sldId="302"/>
            <ac:picMk id="3" creationId="{08856C1D-07BC-1ADA-BBF9-8F2F305992D5}"/>
          </ac:picMkLst>
        </pc:picChg>
        <pc:picChg chg="add mod">
          <ac:chgData name="GIOVANNI DE SOUZA PINHEIRO" userId="4a6b313a-0032-40da-aef6-08d92335dc46" providerId="ADAL" clId="{B20F6E5F-36BB-40B0-83C5-6542BFA78396}" dt="2022-09-15T15:12:19.933" v="143"/>
          <ac:picMkLst>
            <pc:docMk/>
            <pc:sldMk cId="929761860" sldId="302"/>
            <ac:picMk id="6" creationId="{513132B4-DF54-7ADE-980C-F61192D60ECE}"/>
          </ac:picMkLst>
        </pc:picChg>
        <pc:picChg chg="del mod">
          <ac:chgData name="GIOVANNI DE SOUZA PINHEIRO" userId="4a6b313a-0032-40da-aef6-08d92335dc46" providerId="ADAL" clId="{B20F6E5F-36BB-40B0-83C5-6542BFA78396}" dt="2022-09-15T15:12:19.594" v="142" actId="478"/>
          <ac:picMkLst>
            <pc:docMk/>
            <pc:sldMk cId="929761860" sldId="302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2:30.909" v="146"/>
        <pc:sldMkLst>
          <pc:docMk/>
          <pc:sldMk cId="778322268" sldId="303"/>
        </pc:sldMkLst>
        <pc:spChg chg="add mod">
          <ac:chgData name="GIOVANNI DE SOUZA PINHEIRO" userId="4a6b313a-0032-40da-aef6-08d92335dc46" providerId="ADAL" clId="{B20F6E5F-36BB-40B0-83C5-6542BFA78396}" dt="2022-09-15T15:12:30.909" v="146"/>
          <ac:spMkLst>
            <pc:docMk/>
            <pc:sldMk cId="778322268" sldId="303"/>
            <ac:spMk id="2" creationId="{742B01C6-6702-3DA5-E5E3-5D2C551A6764}"/>
          </ac:spMkLst>
        </pc:spChg>
        <pc:spChg chg="del">
          <ac:chgData name="GIOVANNI DE SOUZA PINHEIRO" userId="4a6b313a-0032-40da-aef6-08d92335dc46" providerId="ADAL" clId="{B20F6E5F-36BB-40B0-83C5-6542BFA78396}" dt="2022-09-15T15:12:28.998" v="145" actId="478"/>
          <ac:spMkLst>
            <pc:docMk/>
            <pc:sldMk cId="778322268" sldId="303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2:30.909" v="146"/>
          <ac:picMkLst>
            <pc:docMk/>
            <pc:sldMk cId="778322268" sldId="303"/>
            <ac:picMk id="3" creationId="{E677B34E-8777-E56E-F923-BC58AA25342A}"/>
          </ac:picMkLst>
        </pc:picChg>
        <pc:picChg chg="add mod">
          <ac:chgData name="GIOVANNI DE SOUZA PINHEIRO" userId="4a6b313a-0032-40da-aef6-08d92335dc46" providerId="ADAL" clId="{B20F6E5F-36BB-40B0-83C5-6542BFA78396}" dt="2022-09-15T15:12:30.909" v="146"/>
          <ac:picMkLst>
            <pc:docMk/>
            <pc:sldMk cId="778322268" sldId="303"/>
            <ac:picMk id="4" creationId="{90619F1F-DF56-F835-E311-49F8A603C577}"/>
          </ac:picMkLst>
        </pc:picChg>
        <pc:picChg chg="del mod">
          <ac:chgData name="GIOVANNI DE SOUZA PINHEIRO" userId="4a6b313a-0032-40da-aef6-08d92335dc46" providerId="ADAL" clId="{B20F6E5F-36BB-40B0-83C5-6542BFA78396}" dt="2022-09-15T15:12:28.998" v="145" actId="478"/>
          <ac:picMkLst>
            <pc:docMk/>
            <pc:sldMk cId="778322268" sldId="303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2:59.045" v="153"/>
        <pc:sldMkLst>
          <pc:docMk/>
          <pc:sldMk cId="1846063161" sldId="304"/>
        </pc:sldMkLst>
        <pc:spChg chg="add del mod">
          <ac:chgData name="GIOVANNI DE SOUZA PINHEIRO" userId="4a6b313a-0032-40da-aef6-08d92335dc46" providerId="ADAL" clId="{B20F6E5F-36BB-40B0-83C5-6542BFA78396}" dt="2022-09-15T15:12:55.700" v="150"/>
          <ac:spMkLst>
            <pc:docMk/>
            <pc:sldMk cId="1846063161" sldId="304"/>
            <ac:spMk id="3" creationId="{98292FDB-9E85-D7AA-55E3-00ED2B8E5B85}"/>
          </ac:spMkLst>
        </pc:spChg>
        <pc:spChg chg="del">
          <ac:chgData name="GIOVANNI DE SOUZA PINHEIRO" userId="4a6b313a-0032-40da-aef6-08d92335dc46" providerId="ADAL" clId="{B20F6E5F-36BB-40B0-83C5-6542BFA78396}" dt="2022-09-15T15:12:52.734" v="148" actId="478"/>
          <ac:spMkLst>
            <pc:docMk/>
            <pc:sldMk cId="1846063161" sldId="304"/>
            <ac:spMk id="8" creationId="{65D5AA21-415B-456E-91A6-A6BDD40D7DE9}"/>
          </ac:spMkLst>
        </pc:spChg>
        <pc:spChg chg="add mod">
          <ac:chgData name="GIOVANNI DE SOUZA PINHEIRO" userId="4a6b313a-0032-40da-aef6-08d92335dc46" providerId="ADAL" clId="{B20F6E5F-36BB-40B0-83C5-6542BFA78396}" dt="2022-09-15T15:12:59.045" v="153"/>
          <ac:spMkLst>
            <pc:docMk/>
            <pc:sldMk cId="1846063161" sldId="304"/>
            <ac:spMk id="9" creationId="{3A7262E9-75FB-1BC3-8888-B20A9B80D521}"/>
          </ac:spMkLst>
        </pc:spChg>
        <pc:picChg chg="add del mod">
          <ac:chgData name="GIOVANNI DE SOUZA PINHEIRO" userId="4a6b313a-0032-40da-aef6-08d92335dc46" providerId="ADAL" clId="{B20F6E5F-36BB-40B0-83C5-6542BFA78396}" dt="2022-09-15T15:12:52.734" v="148" actId="478"/>
          <ac:picMkLst>
            <pc:docMk/>
            <pc:sldMk cId="1846063161" sldId="304"/>
            <ac:picMk id="2" creationId="{28D766FD-0384-BA48-0BAD-E29DDD25E3CF}"/>
          </ac:picMkLst>
        </pc:picChg>
        <pc:picChg chg="add del mod">
          <ac:chgData name="GIOVANNI DE SOUZA PINHEIRO" userId="4a6b313a-0032-40da-aef6-08d92335dc46" providerId="ADAL" clId="{B20F6E5F-36BB-40B0-83C5-6542BFA78396}" dt="2022-09-15T15:12:55.700" v="150"/>
          <ac:picMkLst>
            <pc:docMk/>
            <pc:sldMk cId="1846063161" sldId="304"/>
            <ac:picMk id="4" creationId="{B628DEE2-40C4-EDEF-FB44-A90DA8F355A0}"/>
          </ac:picMkLst>
        </pc:picChg>
        <pc:picChg chg="add del mod">
          <ac:chgData name="GIOVANNI DE SOUZA PINHEIRO" userId="4a6b313a-0032-40da-aef6-08d92335dc46" providerId="ADAL" clId="{B20F6E5F-36BB-40B0-83C5-6542BFA78396}" dt="2022-09-15T15:12:55.700" v="150"/>
          <ac:picMkLst>
            <pc:docMk/>
            <pc:sldMk cId="1846063161" sldId="304"/>
            <ac:picMk id="6" creationId="{0BBEFD55-9170-B81D-91D5-42FB703950CA}"/>
          </ac:picMkLst>
        </pc:picChg>
        <pc:picChg chg="del mod">
          <ac:chgData name="GIOVANNI DE SOUZA PINHEIRO" userId="4a6b313a-0032-40da-aef6-08d92335dc46" providerId="ADAL" clId="{B20F6E5F-36BB-40B0-83C5-6542BFA78396}" dt="2022-09-15T15:12:57.823" v="152" actId="478"/>
          <ac:picMkLst>
            <pc:docMk/>
            <pc:sldMk cId="1846063161" sldId="304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2:59.045" v="153"/>
          <ac:picMkLst>
            <pc:docMk/>
            <pc:sldMk cId="1846063161" sldId="304"/>
            <ac:picMk id="10" creationId="{1411D512-6AFD-5B00-B2FB-51148D628C76}"/>
          </ac:picMkLst>
        </pc:picChg>
        <pc:picChg chg="add mod">
          <ac:chgData name="GIOVANNI DE SOUZA PINHEIRO" userId="4a6b313a-0032-40da-aef6-08d92335dc46" providerId="ADAL" clId="{B20F6E5F-36BB-40B0-83C5-6542BFA78396}" dt="2022-09-15T15:12:59.045" v="153"/>
          <ac:picMkLst>
            <pc:docMk/>
            <pc:sldMk cId="1846063161" sldId="304"/>
            <ac:picMk id="12" creationId="{21DD4C3D-67C6-393D-D43C-CB963868DA9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04.822" v="156"/>
        <pc:sldMkLst>
          <pc:docMk/>
          <pc:sldMk cId="1240851805" sldId="305"/>
        </pc:sldMkLst>
        <pc:spChg chg="add mod">
          <ac:chgData name="GIOVANNI DE SOUZA PINHEIRO" userId="4a6b313a-0032-40da-aef6-08d92335dc46" providerId="ADAL" clId="{B20F6E5F-36BB-40B0-83C5-6542BFA78396}" dt="2022-09-15T15:13:04.822" v="156"/>
          <ac:spMkLst>
            <pc:docMk/>
            <pc:sldMk cId="1240851805" sldId="305"/>
            <ac:spMk id="2" creationId="{AAE783B6-3957-A3E7-3351-86AEC23689F7}"/>
          </ac:spMkLst>
        </pc:spChg>
        <pc:spChg chg="del">
          <ac:chgData name="GIOVANNI DE SOUZA PINHEIRO" userId="4a6b313a-0032-40da-aef6-08d92335dc46" providerId="ADAL" clId="{B20F6E5F-36BB-40B0-83C5-6542BFA78396}" dt="2022-09-15T15:13:04.431" v="155" actId="478"/>
          <ac:spMkLst>
            <pc:docMk/>
            <pc:sldMk cId="1240851805" sldId="305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04.822" v="156"/>
          <ac:picMkLst>
            <pc:docMk/>
            <pc:sldMk cId="1240851805" sldId="305"/>
            <ac:picMk id="4" creationId="{ED472AFB-AF74-984C-766A-E7C5F57AA5E6}"/>
          </ac:picMkLst>
        </pc:picChg>
        <pc:picChg chg="del mod">
          <ac:chgData name="GIOVANNI DE SOUZA PINHEIRO" userId="4a6b313a-0032-40da-aef6-08d92335dc46" providerId="ADAL" clId="{B20F6E5F-36BB-40B0-83C5-6542BFA78396}" dt="2022-09-15T15:13:04.431" v="155" actId="478"/>
          <ac:picMkLst>
            <pc:docMk/>
            <pc:sldMk cId="1240851805" sldId="305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3:04.822" v="156"/>
          <ac:picMkLst>
            <pc:docMk/>
            <pc:sldMk cId="1240851805" sldId="305"/>
            <ac:picMk id="9" creationId="{78185AB5-F860-BEC7-76BC-137168214F7A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44.743" v="165"/>
        <pc:sldMkLst>
          <pc:docMk/>
          <pc:sldMk cId="803361735" sldId="306"/>
        </pc:sldMkLst>
        <pc:spChg chg="add mod">
          <ac:chgData name="GIOVANNI DE SOUZA PINHEIRO" userId="4a6b313a-0032-40da-aef6-08d92335dc46" providerId="ADAL" clId="{B20F6E5F-36BB-40B0-83C5-6542BFA78396}" dt="2022-09-15T15:13:44.743" v="165"/>
          <ac:spMkLst>
            <pc:docMk/>
            <pc:sldMk cId="803361735" sldId="306"/>
            <ac:spMk id="2" creationId="{5D169598-0CFD-2ACE-4C44-2D7D713E13CB}"/>
          </ac:spMkLst>
        </pc:spChg>
        <pc:spChg chg="del">
          <ac:chgData name="GIOVANNI DE SOUZA PINHEIRO" userId="4a6b313a-0032-40da-aef6-08d92335dc46" providerId="ADAL" clId="{B20F6E5F-36BB-40B0-83C5-6542BFA78396}" dt="2022-09-15T15:13:43.816" v="164" actId="478"/>
          <ac:spMkLst>
            <pc:docMk/>
            <pc:sldMk cId="803361735" sldId="306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44.743" v="165"/>
          <ac:picMkLst>
            <pc:docMk/>
            <pc:sldMk cId="803361735" sldId="306"/>
            <ac:picMk id="3" creationId="{DBDC687A-7E10-5E9D-4904-D2084388CE5D}"/>
          </ac:picMkLst>
        </pc:picChg>
        <pc:picChg chg="add mod">
          <ac:chgData name="GIOVANNI DE SOUZA PINHEIRO" userId="4a6b313a-0032-40da-aef6-08d92335dc46" providerId="ADAL" clId="{B20F6E5F-36BB-40B0-83C5-6542BFA78396}" dt="2022-09-15T15:13:44.743" v="165"/>
          <ac:picMkLst>
            <pc:docMk/>
            <pc:sldMk cId="803361735" sldId="306"/>
            <ac:picMk id="6" creationId="{A603D03B-48CE-5582-A673-0C9C189AC111}"/>
          </ac:picMkLst>
        </pc:picChg>
        <pc:picChg chg="del mod">
          <ac:chgData name="GIOVANNI DE SOUZA PINHEIRO" userId="4a6b313a-0032-40da-aef6-08d92335dc46" providerId="ADAL" clId="{B20F6E5F-36BB-40B0-83C5-6542BFA78396}" dt="2022-09-15T15:13:43.816" v="164" actId="478"/>
          <ac:picMkLst>
            <pc:docMk/>
            <pc:sldMk cId="803361735" sldId="306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11.612" v="176"/>
        <pc:sldMkLst>
          <pc:docMk/>
          <pc:sldMk cId="1717173536" sldId="307"/>
        </pc:sldMkLst>
        <pc:spChg chg="add mod">
          <ac:chgData name="GIOVANNI DE SOUZA PINHEIRO" userId="4a6b313a-0032-40da-aef6-08d92335dc46" providerId="ADAL" clId="{B20F6E5F-36BB-40B0-83C5-6542BFA78396}" dt="2022-09-15T15:14:11.612" v="176"/>
          <ac:spMkLst>
            <pc:docMk/>
            <pc:sldMk cId="1717173536" sldId="307"/>
            <ac:spMk id="2" creationId="{7344BD75-3532-C13D-EB34-37EFCD37C7C3}"/>
          </ac:spMkLst>
        </pc:spChg>
        <pc:spChg chg="del">
          <ac:chgData name="GIOVANNI DE SOUZA PINHEIRO" userId="4a6b313a-0032-40da-aef6-08d92335dc46" providerId="ADAL" clId="{B20F6E5F-36BB-40B0-83C5-6542BFA78396}" dt="2022-09-15T15:14:10.931" v="175" actId="478"/>
          <ac:spMkLst>
            <pc:docMk/>
            <pc:sldMk cId="1717173536" sldId="307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11.612" v="176"/>
          <ac:picMkLst>
            <pc:docMk/>
            <pc:sldMk cId="1717173536" sldId="307"/>
            <ac:picMk id="3" creationId="{BAF1CE67-63B0-9A44-A072-410517DA1EC2}"/>
          </ac:picMkLst>
        </pc:picChg>
        <pc:picChg chg="add mod">
          <ac:chgData name="GIOVANNI DE SOUZA PINHEIRO" userId="4a6b313a-0032-40da-aef6-08d92335dc46" providerId="ADAL" clId="{B20F6E5F-36BB-40B0-83C5-6542BFA78396}" dt="2022-09-15T15:14:11.612" v="176"/>
          <ac:picMkLst>
            <pc:docMk/>
            <pc:sldMk cId="1717173536" sldId="307"/>
            <ac:picMk id="4" creationId="{57A99E66-D1DB-030E-B137-9BFAFD2CD99B}"/>
          </ac:picMkLst>
        </pc:picChg>
        <pc:picChg chg="del mod">
          <ac:chgData name="GIOVANNI DE SOUZA PINHEIRO" userId="4a6b313a-0032-40da-aef6-08d92335dc46" providerId="ADAL" clId="{B20F6E5F-36BB-40B0-83C5-6542BFA78396}" dt="2022-09-15T15:14:10.931" v="175" actId="478"/>
          <ac:picMkLst>
            <pc:docMk/>
            <pc:sldMk cId="1717173536" sldId="307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31.645" v="185"/>
        <pc:sldMkLst>
          <pc:docMk/>
          <pc:sldMk cId="3024096233" sldId="308"/>
        </pc:sldMkLst>
        <pc:spChg chg="add mod">
          <ac:chgData name="GIOVANNI DE SOUZA PINHEIRO" userId="4a6b313a-0032-40da-aef6-08d92335dc46" providerId="ADAL" clId="{B20F6E5F-36BB-40B0-83C5-6542BFA78396}" dt="2022-09-15T15:14:31.645" v="185"/>
          <ac:spMkLst>
            <pc:docMk/>
            <pc:sldMk cId="3024096233" sldId="308"/>
            <ac:spMk id="2" creationId="{DF1DF880-2C60-A4D4-F654-066663C9D7E7}"/>
          </ac:spMkLst>
        </pc:spChg>
        <pc:spChg chg="del">
          <ac:chgData name="GIOVANNI DE SOUZA PINHEIRO" userId="4a6b313a-0032-40da-aef6-08d92335dc46" providerId="ADAL" clId="{B20F6E5F-36BB-40B0-83C5-6542BFA78396}" dt="2022-09-15T15:14:30.939" v="184" actId="478"/>
          <ac:spMkLst>
            <pc:docMk/>
            <pc:sldMk cId="3024096233" sldId="308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31.645" v="185"/>
          <ac:picMkLst>
            <pc:docMk/>
            <pc:sldMk cId="3024096233" sldId="308"/>
            <ac:picMk id="6" creationId="{613D9300-577E-D4C3-D346-FBCDEF465D22}"/>
          </ac:picMkLst>
        </pc:picChg>
        <pc:picChg chg="del mod">
          <ac:chgData name="GIOVANNI DE SOUZA PINHEIRO" userId="4a6b313a-0032-40da-aef6-08d92335dc46" providerId="ADAL" clId="{B20F6E5F-36BB-40B0-83C5-6542BFA78396}" dt="2022-09-15T15:14:30.939" v="184" actId="478"/>
          <ac:picMkLst>
            <pc:docMk/>
            <pc:sldMk cId="3024096233" sldId="308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4:31.645" v="185"/>
          <ac:picMkLst>
            <pc:docMk/>
            <pc:sldMk cId="3024096233" sldId="308"/>
            <ac:picMk id="9" creationId="{154CA1B5-3B6D-3539-13E7-F0E541B6DF89}"/>
          </ac:picMkLst>
        </pc:picChg>
      </pc:sldChg>
      <pc:sldChg chg="addSp delSp modSp mod modAnim">
        <pc:chgData name="GIOVANNI DE SOUZA PINHEIRO" userId="4a6b313a-0032-40da-aef6-08d92335dc46" providerId="ADAL" clId="{B20F6E5F-36BB-40B0-83C5-6542BFA78396}" dt="2022-09-15T18:07:50.486" v="348" actId="478"/>
        <pc:sldMkLst>
          <pc:docMk/>
          <pc:sldMk cId="3158452368" sldId="311"/>
        </pc:sldMkLst>
        <pc:spChg chg="add mod">
          <ac:chgData name="GIOVANNI DE SOUZA PINHEIRO" userId="4a6b313a-0032-40da-aef6-08d92335dc46" providerId="ADAL" clId="{B20F6E5F-36BB-40B0-83C5-6542BFA78396}" dt="2022-09-15T15:14:25.694" v="182"/>
          <ac:spMkLst>
            <pc:docMk/>
            <pc:sldMk cId="3158452368" sldId="311"/>
            <ac:spMk id="2" creationId="{C97DA38A-B706-043F-FD41-E1F2ADD3C521}"/>
          </ac:spMkLst>
        </pc:spChg>
        <pc:spChg chg="mod">
          <ac:chgData name="GIOVANNI DE SOUZA PINHEIRO" userId="4a6b313a-0032-40da-aef6-08d92335dc46" providerId="ADAL" clId="{B20F6E5F-36BB-40B0-83C5-6542BFA78396}" dt="2022-09-15T18:01:58.144" v="338" actId="14100"/>
          <ac:spMkLst>
            <pc:docMk/>
            <pc:sldMk cId="3158452368" sldId="311"/>
            <ac:spMk id="3" creationId="{BC6E9577-8765-4F5C-8A51-ED3184AAA1E9}"/>
          </ac:spMkLst>
        </pc:spChg>
        <pc:spChg chg="del">
          <ac:chgData name="GIOVANNI DE SOUZA PINHEIRO" userId="4a6b313a-0032-40da-aef6-08d92335dc46" providerId="ADAL" clId="{B20F6E5F-36BB-40B0-83C5-6542BFA78396}" dt="2022-09-15T15:14:25.263" v="181" actId="478"/>
          <ac:spMkLst>
            <pc:docMk/>
            <pc:sldMk cId="3158452368" sldId="311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25.694" v="182"/>
          <ac:picMkLst>
            <pc:docMk/>
            <pc:sldMk cId="3158452368" sldId="311"/>
            <ac:picMk id="4" creationId="{25E31DA0-D68B-3DD0-9132-56571EE96586}"/>
          </ac:picMkLst>
        </pc:picChg>
        <pc:picChg chg="add mod">
          <ac:chgData name="GIOVANNI DE SOUZA PINHEIRO" userId="4a6b313a-0032-40da-aef6-08d92335dc46" providerId="ADAL" clId="{B20F6E5F-36BB-40B0-83C5-6542BFA78396}" dt="2022-09-15T15:14:25.694" v="182"/>
          <ac:picMkLst>
            <pc:docMk/>
            <pc:sldMk cId="3158452368" sldId="311"/>
            <ac:picMk id="6" creationId="{713138BF-C2BD-C754-D962-CC5C7E19ABBD}"/>
          </ac:picMkLst>
        </pc:picChg>
        <pc:picChg chg="del mod">
          <ac:chgData name="GIOVANNI DE SOUZA PINHEIRO" userId="4a6b313a-0032-40da-aef6-08d92335dc46" providerId="ADAL" clId="{B20F6E5F-36BB-40B0-83C5-6542BFA78396}" dt="2022-09-15T15:14:25.263" v="181" actId="478"/>
          <ac:picMkLst>
            <pc:docMk/>
            <pc:sldMk cId="3158452368" sldId="311"/>
            <ac:picMk id="7" creationId="{1B2CAAE4-0FFE-46F3-81C0-98106B4EE22B}"/>
          </ac:picMkLst>
        </pc:picChg>
        <pc:picChg chg="add del mod">
          <ac:chgData name="GIOVANNI DE SOUZA PINHEIRO" userId="4a6b313a-0032-40da-aef6-08d92335dc46" providerId="ADAL" clId="{B20F6E5F-36BB-40B0-83C5-6542BFA78396}" dt="2022-09-15T18:01:51.426" v="337" actId="14100"/>
          <ac:picMkLst>
            <pc:docMk/>
            <pc:sldMk cId="3158452368" sldId="311"/>
            <ac:picMk id="10" creationId="{5132C10A-71EB-4CA1-849D-55A4197524E6}"/>
          </ac:picMkLst>
        </pc:picChg>
        <pc:picChg chg="add mod">
          <ac:chgData name="GIOVANNI DE SOUZA PINHEIRO" userId="4a6b313a-0032-40da-aef6-08d92335dc46" providerId="ADAL" clId="{B20F6E5F-36BB-40B0-83C5-6542BFA78396}" dt="2022-09-15T18:02:04.731" v="340" actId="1076"/>
          <ac:picMkLst>
            <pc:docMk/>
            <pc:sldMk cId="3158452368" sldId="311"/>
            <ac:picMk id="11" creationId="{7003FECE-5B55-10FC-E95F-982B9F0B3B46}"/>
          </ac:picMkLst>
        </pc:picChg>
        <pc:picChg chg="add mod">
          <ac:chgData name="GIOVANNI DE SOUZA PINHEIRO" userId="4a6b313a-0032-40da-aef6-08d92335dc46" providerId="ADAL" clId="{B20F6E5F-36BB-40B0-83C5-6542BFA78396}" dt="2022-09-15T18:02:41.725" v="344" actId="1076"/>
          <ac:picMkLst>
            <pc:docMk/>
            <pc:sldMk cId="3158452368" sldId="311"/>
            <ac:picMk id="13" creationId="{5C164EA8-9C6F-F591-2B8C-04450113DEBE}"/>
          </ac:picMkLst>
        </pc:picChg>
        <pc:picChg chg="add del">
          <ac:chgData name="GIOVANNI DE SOUZA PINHEIRO" userId="4a6b313a-0032-40da-aef6-08d92335dc46" providerId="ADAL" clId="{B20F6E5F-36BB-40B0-83C5-6542BFA78396}" dt="2022-09-15T18:07:50.486" v="348" actId="478"/>
          <ac:picMkLst>
            <pc:docMk/>
            <pc:sldMk cId="3158452368" sldId="311"/>
            <ac:picMk id="15" creationId="{0A8CF59F-5CC6-0E4F-3FD0-9FD74E4E3F2D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11.032" v="159"/>
        <pc:sldMkLst>
          <pc:docMk/>
          <pc:sldMk cId="1107137068" sldId="312"/>
        </pc:sldMkLst>
        <pc:spChg chg="add mod">
          <ac:chgData name="GIOVANNI DE SOUZA PINHEIRO" userId="4a6b313a-0032-40da-aef6-08d92335dc46" providerId="ADAL" clId="{B20F6E5F-36BB-40B0-83C5-6542BFA78396}" dt="2022-09-15T15:13:11.032" v="159"/>
          <ac:spMkLst>
            <pc:docMk/>
            <pc:sldMk cId="1107137068" sldId="312"/>
            <ac:spMk id="2" creationId="{02B021E3-F0C5-BE6C-87BE-BB8CBCA24876}"/>
          </ac:spMkLst>
        </pc:spChg>
        <pc:spChg chg="del">
          <ac:chgData name="GIOVANNI DE SOUZA PINHEIRO" userId="4a6b313a-0032-40da-aef6-08d92335dc46" providerId="ADAL" clId="{B20F6E5F-36BB-40B0-83C5-6542BFA78396}" dt="2022-09-15T15:13:10.221" v="158" actId="478"/>
          <ac:spMkLst>
            <pc:docMk/>
            <pc:sldMk cId="1107137068" sldId="312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11.032" v="159"/>
          <ac:picMkLst>
            <pc:docMk/>
            <pc:sldMk cId="1107137068" sldId="312"/>
            <ac:picMk id="3" creationId="{E38939B6-449F-FA3C-1132-0A4FB905D7A0}"/>
          </ac:picMkLst>
        </pc:picChg>
        <pc:picChg chg="add mod">
          <ac:chgData name="GIOVANNI DE SOUZA PINHEIRO" userId="4a6b313a-0032-40da-aef6-08d92335dc46" providerId="ADAL" clId="{B20F6E5F-36BB-40B0-83C5-6542BFA78396}" dt="2022-09-15T15:13:11.032" v="159"/>
          <ac:picMkLst>
            <pc:docMk/>
            <pc:sldMk cId="1107137068" sldId="312"/>
            <ac:picMk id="4" creationId="{C21E7539-3C78-2DA7-0983-323ADD60B8DE}"/>
          </ac:picMkLst>
        </pc:picChg>
        <pc:picChg chg="del mod">
          <ac:chgData name="GIOVANNI DE SOUZA PINHEIRO" userId="4a6b313a-0032-40da-aef6-08d92335dc46" providerId="ADAL" clId="{B20F6E5F-36BB-40B0-83C5-6542BFA78396}" dt="2022-09-15T15:13:10.221" v="158" actId="478"/>
          <ac:picMkLst>
            <pc:docMk/>
            <pc:sldMk cId="1107137068" sldId="312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38.906" v="162"/>
        <pc:sldMkLst>
          <pc:docMk/>
          <pc:sldMk cId="1891285521" sldId="313"/>
        </pc:sldMkLst>
        <pc:spChg chg="add mod">
          <ac:chgData name="GIOVANNI DE SOUZA PINHEIRO" userId="4a6b313a-0032-40da-aef6-08d92335dc46" providerId="ADAL" clId="{B20F6E5F-36BB-40B0-83C5-6542BFA78396}" dt="2022-09-15T15:13:38.906" v="162"/>
          <ac:spMkLst>
            <pc:docMk/>
            <pc:sldMk cId="1891285521" sldId="313"/>
            <ac:spMk id="2" creationId="{9D8FDD5F-B34B-D17A-8A29-C18652539BB6}"/>
          </ac:spMkLst>
        </pc:spChg>
        <pc:spChg chg="del">
          <ac:chgData name="GIOVANNI DE SOUZA PINHEIRO" userId="4a6b313a-0032-40da-aef6-08d92335dc46" providerId="ADAL" clId="{B20F6E5F-36BB-40B0-83C5-6542BFA78396}" dt="2022-09-15T15:13:30.027" v="161" actId="478"/>
          <ac:spMkLst>
            <pc:docMk/>
            <pc:sldMk cId="1891285521" sldId="313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38.906" v="162"/>
          <ac:picMkLst>
            <pc:docMk/>
            <pc:sldMk cId="1891285521" sldId="313"/>
            <ac:picMk id="4" creationId="{51801F16-8975-742A-D211-C178E21EDFB8}"/>
          </ac:picMkLst>
        </pc:picChg>
        <pc:picChg chg="del mod">
          <ac:chgData name="GIOVANNI DE SOUZA PINHEIRO" userId="4a6b313a-0032-40da-aef6-08d92335dc46" providerId="ADAL" clId="{B20F6E5F-36BB-40B0-83C5-6542BFA78396}" dt="2022-09-15T15:13:30.027" v="161" actId="478"/>
          <ac:picMkLst>
            <pc:docMk/>
            <pc:sldMk cId="1891285521" sldId="313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3:38.906" v="162"/>
          <ac:picMkLst>
            <pc:docMk/>
            <pc:sldMk cId="1891285521" sldId="313"/>
            <ac:picMk id="9" creationId="{1053350E-92CB-03EA-3B0E-6EFA7A3808DA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50.970" v="168"/>
        <pc:sldMkLst>
          <pc:docMk/>
          <pc:sldMk cId="1848521718" sldId="314"/>
        </pc:sldMkLst>
        <pc:spChg chg="add mod">
          <ac:chgData name="GIOVANNI DE SOUZA PINHEIRO" userId="4a6b313a-0032-40da-aef6-08d92335dc46" providerId="ADAL" clId="{B20F6E5F-36BB-40B0-83C5-6542BFA78396}" dt="2022-09-15T15:13:50.970" v="168"/>
          <ac:spMkLst>
            <pc:docMk/>
            <pc:sldMk cId="1848521718" sldId="314"/>
            <ac:spMk id="3" creationId="{DA5E1BF2-70A7-4C85-75B8-0157FF48F2FB}"/>
          </ac:spMkLst>
        </pc:spChg>
        <pc:spChg chg="del">
          <ac:chgData name="GIOVANNI DE SOUZA PINHEIRO" userId="4a6b313a-0032-40da-aef6-08d92335dc46" providerId="ADAL" clId="{B20F6E5F-36BB-40B0-83C5-6542BFA78396}" dt="2022-09-15T15:13:50.600" v="167" actId="478"/>
          <ac:spMkLst>
            <pc:docMk/>
            <pc:sldMk cId="1848521718" sldId="314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50.970" v="168"/>
          <ac:picMkLst>
            <pc:docMk/>
            <pc:sldMk cId="1848521718" sldId="314"/>
            <ac:picMk id="4" creationId="{7E52787B-92E1-A743-B4F9-9D1E7CB29286}"/>
          </ac:picMkLst>
        </pc:picChg>
        <pc:picChg chg="add mod">
          <ac:chgData name="GIOVANNI DE SOUZA PINHEIRO" userId="4a6b313a-0032-40da-aef6-08d92335dc46" providerId="ADAL" clId="{B20F6E5F-36BB-40B0-83C5-6542BFA78396}" dt="2022-09-15T15:13:50.970" v="168"/>
          <ac:picMkLst>
            <pc:docMk/>
            <pc:sldMk cId="1848521718" sldId="314"/>
            <ac:picMk id="6" creationId="{02569E54-6E75-DBEF-2B69-1477DA433450}"/>
          </ac:picMkLst>
        </pc:picChg>
        <pc:picChg chg="del mod">
          <ac:chgData name="GIOVANNI DE SOUZA PINHEIRO" userId="4a6b313a-0032-40da-aef6-08d92335dc46" providerId="ADAL" clId="{B20F6E5F-36BB-40B0-83C5-6542BFA78396}" dt="2022-09-15T15:13:50.600" v="167" actId="478"/>
          <ac:picMkLst>
            <pc:docMk/>
            <pc:sldMk cId="1848521718" sldId="314"/>
            <ac:picMk id="7" creationId="{1B2CAAE4-0FFE-46F3-81C0-98106B4EE22B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3:58.451" v="171"/>
        <pc:sldMkLst>
          <pc:docMk/>
          <pc:sldMk cId="1191011191" sldId="315"/>
        </pc:sldMkLst>
        <pc:spChg chg="add mod">
          <ac:chgData name="GIOVANNI DE SOUZA PINHEIRO" userId="4a6b313a-0032-40da-aef6-08d92335dc46" providerId="ADAL" clId="{B20F6E5F-36BB-40B0-83C5-6542BFA78396}" dt="2022-09-15T15:13:58.451" v="171"/>
          <ac:spMkLst>
            <pc:docMk/>
            <pc:sldMk cId="1191011191" sldId="315"/>
            <ac:spMk id="2" creationId="{AFA348A4-7E88-F910-9900-9DC9BEC47F72}"/>
          </ac:spMkLst>
        </pc:spChg>
        <pc:spChg chg="del">
          <ac:chgData name="GIOVANNI DE SOUZA PINHEIRO" userId="4a6b313a-0032-40da-aef6-08d92335dc46" providerId="ADAL" clId="{B20F6E5F-36BB-40B0-83C5-6542BFA78396}" dt="2022-09-15T15:13:57.408" v="170" actId="478"/>
          <ac:spMkLst>
            <pc:docMk/>
            <pc:sldMk cId="1191011191" sldId="315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3:58.451" v="171"/>
          <ac:picMkLst>
            <pc:docMk/>
            <pc:sldMk cId="1191011191" sldId="315"/>
            <ac:picMk id="6" creationId="{7D0C400F-E223-C149-C448-6608280C4AF3}"/>
          </ac:picMkLst>
        </pc:picChg>
        <pc:picChg chg="del mod">
          <ac:chgData name="GIOVANNI DE SOUZA PINHEIRO" userId="4a6b313a-0032-40da-aef6-08d92335dc46" providerId="ADAL" clId="{B20F6E5F-36BB-40B0-83C5-6542BFA78396}" dt="2022-09-15T15:13:57.408" v="170" actId="478"/>
          <ac:picMkLst>
            <pc:docMk/>
            <pc:sldMk cId="1191011191" sldId="315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3:58.451" v="171"/>
          <ac:picMkLst>
            <pc:docMk/>
            <pc:sldMk cId="1191011191" sldId="315"/>
            <ac:picMk id="9" creationId="{6CB5143F-CF60-96F8-3CC3-6147EC59C6AC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05.622" v="173"/>
        <pc:sldMkLst>
          <pc:docMk/>
          <pc:sldMk cId="3874290452" sldId="316"/>
        </pc:sldMkLst>
        <pc:spChg chg="add mod">
          <ac:chgData name="GIOVANNI DE SOUZA PINHEIRO" userId="4a6b313a-0032-40da-aef6-08d92335dc46" providerId="ADAL" clId="{B20F6E5F-36BB-40B0-83C5-6542BFA78396}" dt="2022-09-15T15:14:05.622" v="173"/>
          <ac:spMkLst>
            <pc:docMk/>
            <pc:sldMk cId="3874290452" sldId="316"/>
            <ac:spMk id="2" creationId="{3CB22581-A3A1-99DD-3FD9-1FBD2C74756C}"/>
          </ac:spMkLst>
        </pc:spChg>
        <pc:spChg chg="del">
          <ac:chgData name="GIOVANNI DE SOUZA PINHEIRO" userId="4a6b313a-0032-40da-aef6-08d92335dc46" providerId="ADAL" clId="{B20F6E5F-36BB-40B0-83C5-6542BFA78396}" dt="2022-09-15T15:14:05.250" v="172" actId="478"/>
          <ac:spMkLst>
            <pc:docMk/>
            <pc:sldMk cId="3874290452" sldId="316"/>
            <ac:spMk id="8" creationId="{65D5AA21-415B-456E-91A6-A6BDD40D7DE9}"/>
          </ac:spMkLst>
        </pc:spChg>
        <pc:picChg chg="add mod">
          <ac:chgData name="GIOVANNI DE SOUZA PINHEIRO" userId="4a6b313a-0032-40da-aef6-08d92335dc46" providerId="ADAL" clId="{B20F6E5F-36BB-40B0-83C5-6542BFA78396}" dt="2022-09-15T15:14:05.622" v="173"/>
          <ac:picMkLst>
            <pc:docMk/>
            <pc:sldMk cId="3874290452" sldId="316"/>
            <ac:picMk id="3" creationId="{B3E7B5E4-134B-2324-79D0-C6CA378AD503}"/>
          </ac:picMkLst>
        </pc:picChg>
        <pc:picChg chg="del">
          <ac:chgData name="GIOVANNI DE SOUZA PINHEIRO" userId="4a6b313a-0032-40da-aef6-08d92335dc46" providerId="ADAL" clId="{B20F6E5F-36BB-40B0-83C5-6542BFA78396}" dt="2022-09-15T15:14:05.250" v="172" actId="478"/>
          <ac:picMkLst>
            <pc:docMk/>
            <pc:sldMk cId="3874290452" sldId="316"/>
            <ac:picMk id="7" creationId="{1B2CAAE4-0FFE-46F3-81C0-98106B4EE22B}"/>
          </ac:picMkLst>
        </pc:picChg>
        <pc:picChg chg="add mod">
          <ac:chgData name="GIOVANNI DE SOUZA PINHEIRO" userId="4a6b313a-0032-40da-aef6-08d92335dc46" providerId="ADAL" clId="{B20F6E5F-36BB-40B0-83C5-6542BFA78396}" dt="2022-09-15T15:14:05.622" v="173"/>
          <ac:picMkLst>
            <pc:docMk/>
            <pc:sldMk cId="3874290452" sldId="316"/>
            <ac:picMk id="9" creationId="{3B12BD86-6411-1A20-9085-1B296103BE9A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14:45.038" v="191"/>
        <pc:sldMkLst>
          <pc:docMk/>
          <pc:sldMk cId="2282751360" sldId="318"/>
        </pc:sldMkLst>
        <pc:spChg chg="add mod">
          <ac:chgData name="GIOVANNI DE SOUZA PINHEIRO" userId="4a6b313a-0032-40da-aef6-08d92335dc46" providerId="ADAL" clId="{B20F6E5F-36BB-40B0-83C5-6542BFA78396}" dt="2022-09-15T15:14:45.038" v="191"/>
          <ac:spMkLst>
            <pc:docMk/>
            <pc:sldMk cId="2282751360" sldId="318"/>
            <ac:spMk id="2" creationId="{2E71F883-3E16-F548-2F20-77C9EE60F4E3}"/>
          </ac:spMkLst>
        </pc:spChg>
        <pc:spChg chg="del">
          <ac:chgData name="GIOVANNI DE SOUZA PINHEIRO" userId="4a6b313a-0032-40da-aef6-08d92335dc46" providerId="ADAL" clId="{B20F6E5F-36BB-40B0-83C5-6542BFA78396}" dt="2022-09-15T15:14:44.486" v="190" actId="478"/>
          <ac:spMkLst>
            <pc:docMk/>
            <pc:sldMk cId="2282751360" sldId="318"/>
            <ac:spMk id="9" creationId="{22DB6C2D-CE22-4297-8422-7C3A41207701}"/>
          </ac:spMkLst>
        </pc:spChg>
        <pc:picChg chg="add mod">
          <ac:chgData name="GIOVANNI DE SOUZA PINHEIRO" userId="4a6b313a-0032-40da-aef6-08d92335dc46" providerId="ADAL" clId="{B20F6E5F-36BB-40B0-83C5-6542BFA78396}" dt="2022-09-15T15:14:45.038" v="191"/>
          <ac:picMkLst>
            <pc:docMk/>
            <pc:sldMk cId="2282751360" sldId="318"/>
            <ac:picMk id="4" creationId="{96C045B2-AFD9-112D-B943-69C7BC0BE1E6}"/>
          </ac:picMkLst>
        </pc:picChg>
        <pc:picChg chg="add mod">
          <ac:chgData name="GIOVANNI DE SOUZA PINHEIRO" userId="4a6b313a-0032-40da-aef6-08d92335dc46" providerId="ADAL" clId="{B20F6E5F-36BB-40B0-83C5-6542BFA78396}" dt="2022-09-15T15:14:45.038" v="191"/>
          <ac:picMkLst>
            <pc:docMk/>
            <pc:sldMk cId="2282751360" sldId="318"/>
            <ac:picMk id="5" creationId="{1025466F-6EEB-66E8-B53B-922F0FACAC1F}"/>
          </ac:picMkLst>
        </pc:picChg>
        <pc:picChg chg="del mod">
          <ac:chgData name="GIOVANNI DE SOUZA PINHEIRO" userId="4a6b313a-0032-40da-aef6-08d92335dc46" providerId="ADAL" clId="{B20F6E5F-36BB-40B0-83C5-6542BFA78396}" dt="2022-09-15T15:14:44.486" v="190" actId="478"/>
          <ac:picMkLst>
            <pc:docMk/>
            <pc:sldMk cId="2282751360" sldId="318"/>
            <ac:picMk id="8" creationId="{4FBE7C6D-F8DB-4642-9642-E48D741BA17E}"/>
          </ac:picMkLst>
        </pc:picChg>
      </pc:sldChg>
      <pc:sldChg chg="addSp delSp modSp">
        <pc:chgData name="GIOVANNI DE SOUZA PINHEIRO" userId="4a6b313a-0032-40da-aef6-08d92335dc46" providerId="ADAL" clId="{B20F6E5F-36BB-40B0-83C5-6542BFA78396}" dt="2022-09-15T15:07:37.652" v="53"/>
        <pc:sldMkLst>
          <pc:docMk/>
          <pc:sldMk cId="0" sldId="319"/>
        </pc:sldMkLst>
        <pc:spChg chg="add del mod">
          <ac:chgData name="GIOVANNI DE SOUZA PINHEIRO" userId="4a6b313a-0032-40da-aef6-08d92335dc46" providerId="ADAL" clId="{B20F6E5F-36BB-40B0-83C5-6542BFA78396}" dt="2022-09-15T15:07:33.272" v="50" actId="478"/>
          <ac:spMkLst>
            <pc:docMk/>
            <pc:sldMk cId="0" sldId="319"/>
            <ac:spMk id="3" creationId="{79982AC9-F325-B6A1-5614-18CB7ECDA768}"/>
          </ac:spMkLst>
        </pc:spChg>
        <pc:spChg chg="add mod">
          <ac:chgData name="GIOVANNI DE SOUZA PINHEIRO" userId="4a6b313a-0032-40da-aef6-08d92335dc46" providerId="ADAL" clId="{B20F6E5F-36BB-40B0-83C5-6542BFA78396}" dt="2022-09-15T15:07:37.652" v="53"/>
          <ac:spMkLst>
            <pc:docMk/>
            <pc:sldMk cId="0" sldId="319"/>
            <ac:spMk id="4" creationId="{2D2FCD93-9D30-BC8E-8B1D-943949E03116}"/>
          </ac:spMkLst>
        </pc:spChg>
        <pc:spChg chg="del">
          <ac:chgData name="GIOVANNI DE SOUZA PINHEIRO" userId="4a6b313a-0032-40da-aef6-08d92335dc46" providerId="ADAL" clId="{B20F6E5F-36BB-40B0-83C5-6542BFA78396}" dt="2022-09-15T15:07:36.862" v="52" actId="478"/>
          <ac:spMkLst>
            <pc:docMk/>
            <pc:sldMk cId="0" sldId="319"/>
            <ac:spMk id="8" creationId="{97B08E4A-7A5F-478E-B09F-8E53C1BA74FB}"/>
          </ac:spMkLst>
        </pc:spChg>
        <pc:picChg chg="add del mod">
          <ac:chgData name="GIOVANNI DE SOUZA PINHEIRO" userId="4a6b313a-0032-40da-aef6-08d92335dc46" providerId="ADAL" clId="{B20F6E5F-36BB-40B0-83C5-6542BFA78396}" dt="2022-09-15T15:07:33.272" v="50" actId="478"/>
          <ac:picMkLst>
            <pc:docMk/>
            <pc:sldMk cId="0" sldId="319"/>
            <ac:picMk id="2" creationId="{1366BB4E-BC1F-5532-6523-02E74C96E854}"/>
          </ac:picMkLst>
        </pc:picChg>
        <pc:picChg chg="add mod">
          <ac:chgData name="GIOVANNI DE SOUZA PINHEIRO" userId="4a6b313a-0032-40da-aef6-08d92335dc46" providerId="ADAL" clId="{B20F6E5F-36BB-40B0-83C5-6542BFA78396}" dt="2022-09-15T15:07:37.652" v="53"/>
          <ac:picMkLst>
            <pc:docMk/>
            <pc:sldMk cId="0" sldId="319"/>
            <ac:picMk id="5" creationId="{292F2722-7BA9-4224-7288-2007B55BA644}"/>
          </ac:picMkLst>
        </pc:picChg>
        <pc:picChg chg="del mod">
          <ac:chgData name="GIOVANNI DE SOUZA PINHEIRO" userId="4a6b313a-0032-40da-aef6-08d92335dc46" providerId="ADAL" clId="{B20F6E5F-36BB-40B0-83C5-6542BFA78396}" dt="2022-09-15T15:07:36.862" v="52" actId="478"/>
          <ac:picMkLst>
            <pc:docMk/>
            <pc:sldMk cId="0" sldId="319"/>
            <ac:picMk id="7" creationId="{E475D49A-791D-4895-9DA8-2C44DC8EB759}"/>
          </ac:picMkLst>
        </pc:picChg>
        <pc:picChg chg="add mod">
          <ac:chgData name="GIOVANNI DE SOUZA PINHEIRO" userId="4a6b313a-0032-40da-aef6-08d92335dc46" providerId="ADAL" clId="{B20F6E5F-36BB-40B0-83C5-6542BFA78396}" dt="2022-09-15T15:07:37.652" v="53"/>
          <ac:picMkLst>
            <pc:docMk/>
            <pc:sldMk cId="0" sldId="319"/>
            <ac:picMk id="9" creationId="{036F5B28-B50B-72D4-349F-AB58C0821E20}"/>
          </ac:picMkLst>
        </pc:picChg>
      </pc:sldChg>
      <pc:sldChg chg="add">
        <pc:chgData name="GIOVANNI DE SOUZA PINHEIRO" userId="4a6b313a-0032-40da-aef6-08d92335dc46" providerId="ADAL" clId="{B20F6E5F-36BB-40B0-83C5-6542BFA78396}" dt="2022-09-15T15:56:16.540" v="192"/>
        <pc:sldMkLst>
          <pc:docMk/>
          <pc:sldMk cId="868938224" sldId="320"/>
        </pc:sldMkLst>
      </pc:sldChg>
      <pc:sldChg chg="add">
        <pc:chgData name="GIOVANNI DE SOUZA PINHEIRO" userId="4a6b313a-0032-40da-aef6-08d92335dc46" providerId="ADAL" clId="{B20F6E5F-36BB-40B0-83C5-6542BFA78396}" dt="2022-09-15T18:00:18.962" v="329"/>
        <pc:sldMkLst>
          <pc:docMk/>
          <pc:sldMk cId="2055961366" sldId="321"/>
        </pc:sldMkLst>
      </pc:sldChg>
      <pc:sldChg chg="modSp add del mod modAnim">
        <pc:chgData name="GIOVANNI DE SOUZA PINHEIRO" userId="4a6b313a-0032-40da-aef6-08d92335dc46" providerId="ADAL" clId="{B20F6E5F-36BB-40B0-83C5-6542BFA78396}" dt="2022-09-15T18:00:07.603" v="328" actId="2696"/>
        <pc:sldMkLst>
          <pc:docMk/>
          <pc:sldMk cId="3478235038" sldId="321"/>
        </pc:sldMkLst>
        <pc:spChg chg="mod">
          <ac:chgData name="GIOVANNI DE SOUZA PINHEIRO" userId="4a6b313a-0032-40da-aef6-08d92335dc46" providerId="ADAL" clId="{B20F6E5F-36BB-40B0-83C5-6542BFA78396}" dt="2022-09-15T16:04:30.450" v="305" actId="179"/>
          <ac:spMkLst>
            <pc:docMk/>
            <pc:sldMk cId="3478235038" sldId="321"/>
            <ac:spMk id="11" creationId="{77CEA977-803B-4B98-95B4-4EA1DFE94D8F}"/>
          </ac:spMkLst>
        </pc:spChg>
      </pc:sldChg>
      <pc:sldChg chg="addSp delSp modSp add mod">
        <pc:chgData name="GIOVANNI DE SOUZA PINHEIRO" userId="4a6b313a-0032-40da-aef6-08d92335dc46" providerId="ADAL" clId="{B20F6E5F-36BB-40B0-83C5-6542BFA78396}" dt="2022-09-15T18:00:42.298" v="334"/>
        <pc:sldMkLst>
          <pc:docMk/>
          <pc:sldMk cId="111474101" sldId="322"/>
        </pc:sldMkLst>
        <pc:picChg chg="add del mod">
          <ac:chgData name="GIOVANNI DE SOUZA PINHEIRO" userId="4a6b313a-0032-40da-aef6-08d92335dc46" providerId="ADAL" clId="{B20F6E5F-36BB-40B0-83C5-6542BFA78396}" dt="2022-09-15T18:00:42.298" v="334"/>
          <ac:picMkLst>
            <pc:docMk/>
            <pc:sldMk cId="111474101" sldId="322"/>
            <ac:picMk id="3" creationId="{E118FEF5-B28D-AAAC-84B6-B6DB34288BBB}"/>
          </ac:picMkLst>
        </pc:picChg>
      </pc:sldChg>
      <pc:sldChg chg="modSp add del modAnim">
        <pc:chgData name="GIOVANNI DE SOUZA PINHEIRO" userId="4a6b313a-0032-40da-aef6-08d92335dc46" providerId="ADAL" clId="{B20F6E5F-36BB-40B0-83C5-6542BFA78396}" dt="2022-09-15T18:00:07.603" v="328" actId="2696"/>
        <pc:sldMkLst>
          <pc:docMk/>
          <pc:sldMk cId="3266957568" sldId="322"/>
        </pc:sldMkLst>
        <pc:spChg chg="mod">
          <ac:chgData name="GIOVANNI DE SOUZA PINHEIRO" userId="4a6b313a-0032-40da-aef6-08d92335dc46" providerId="ADAL" clId="{B20F6E5F-36BB-40B0-83C5-6542BFA78396}" dt="2022-09-15T17:58:43.332" v="327" actId="123"/>
          <ac:spMkLst>
            <pc:docMk/>
            <pc:sldMk cId="3266957568" sldId="322"/>
            <ac:spMk id="11" creationId="{77CEA977-803B-4B98-95B4-4EA1DFE94D8F}"/>
          </ac:spMkLst>
        </pc:spChg>
      </pc:sldChg>
      <pc:sldChg chg="addSp delSp modSp add mod delAnim">
        <pc:chgData name="GIOVANNI DE SOUZA PINHEIRO" userId="4a6b313a-0032-40da-aef6-08d92335dc46" providerId="ADAL" clId="{B20F6E5F-36BB-40B0-83C5-6542BFA78396}" dt="2022-09-15T18:08:45.014" v="358" actId="14100"/>
        <pc:sldMkLst>
          <pc:docMk/>
          <pc:sldMk cId="881612437" sldId="323"/>
        </pc:sldMkLst>
        <pc:picChg chg="add mod">
          <ac:chgData name="GIOVANNI DE SOUZA PINHEIRO" userId="4a6b313a-0032-40da-aef6-08d92335dc46" providerId="ADAL" clId="{B20F6E5F-36BB-40B0-83C5-6542BFA78396}" dt="2022-09-15T18:08:40.734" v="357" actId="1076"/>
          <ac:picMkLst>
            <pc:docMk/>
            <pc:sldMk cId="881612437" sldId="323"/>
            <ac:picMk id="8" creationId="{F61A8400-94B1-D6F2-8622-D1DD9CDDF7E6}"/>
          </ac:picMkLst>
        </pc:picChg>
        <pc:picChg chg="del">
          <ac:chgData name="GIOVANNI DE SOUZA PINHEIRO" userId="4a6b313a-0032-40da-aef6-08d92335dc46" providerId="ADAL" clId="{B20F6E5F-36BB-40B0-83C5-6542BFA78396}" dt="2022-09-15T18:07:56.234" v="350" actId="478"/>
          <ac:picMkLst>
            <pc:docMk/>
            <pc:sldMk cId="881612437" sldId="323"/>
            <ac:picMk id="10" creationId="{5132C10A-71EB-4CA1-849D-55A4197524E6}"/>
          </ac:picMkLst>
        </pc:picChg>
        <pc:picChg chg="del">
          <ac:chgData name="GIOVANNI DE SOUZA PINHEIRO" userId="4a6b313a-0032-40da-aef6-08d92335dc46" providerId="ADAL" clId="{B20F6E5F-36BB-40B0-83C5-6542BFA78396}" dt="2022-09-15T18:08:00.900" v="351" actId="478"/>
          <ac:picMkLst>
            <pc:docMk/>
            <pc:sldMk cId="881612437" sldId="323"/>
            <ac:picMk id="11" creationId="{7003FECE-5B55-10FC-E95F-982B9F0B3B46}"/>
          </ac:picMkLst>
        </pc:picChg>
        <pc:picChg chg="del">
          <ac:chgData name="GIOVANNI DE SOUZA PINHEIRO" userId="4a6b313a-0032-40da-aef6-08d92335dc46" providerId="ADAL" clId="{B20F6E5F-36BB-40B0-83C5-6542BFA78396}" dt="2022-09-15T18:07:55.609" v="349" actId="478"/>
          <ac:picMkLst>
            <pc:docMk/>
            <pc:sldMk cId="881612437" sldId="323"/>
            <ac:picMk id="13" creationId="{5C164EA8-9C6F-F591-2B8C-04450113DEBE}"/>
          </ac:picMkLst>
        </pc:picChg>
        <pc:picChg chg="mod">
          <ac:chgData name="GIOVANNI DE SOUZA PINHEIRO" userId="4a6b313a-0032-40da-aef6-08d92335dc46" providerId="ADAL" clId="{B20F6E5F-36BB-40B0-83C5-6542BFA78396}" dt="2022-09-15T18:08:45.014" v="358" actId="14100"/>
          <ac:picMkLst>
            <pc:docMk/>
            <pc:sldMk cId="881612437" sldId="323"/>
            <ac:picMk id="15" creationId="{0A8CF59F-5CC6-0E4F-3FD0-9FD74E4E3F2D}"/>
          </ac:picMkLst>
        </pc:picChg>
      </pc:sldChg>
      <pc:sldChg chg="addSp delSp modSp add mod modAnim">
        <pc:chgData name="GIOVANNI DE SOUZA PINHEIRO" userId="4a6b313a-0032-40da-aef6-08d92335dc46" providerId="ADAL" clId="{B20F6E5F-36BB-40B0-83C5-6542BFA78396}" dt="2022-09-15T18:25:33.548" v="459"/>
        <pc:sldMkLst>
          <pc:docMk/>
          <pc:sldMk cId="1918037437" sldId="324"/>
        </pc:sldMkLst>
        <pc:spChg chg="mod">
          <ac:chgData name="GIOVANNI DE SOUZA PINHEIRO" userId="4a6b313a-0032-40da-aef6-08d92335dc46" providerId="ADAL" clId="{B20F6E5F-36BB-40B0-83C5-6542BFA78396}" dt="2022-09-15T18:19:27.622" v="453" actId="20577"/>
          <ac:spMkLst>
            <pc:docMk/>
            <pc:sldMk cId="1918037437" sldId="324"/>
            <ac:spMk id="3" creationId="{BC6E9577-8765-4F5C-8A51-ED3184AAA1E9}"/>
          </ac:spMkLst>
        </pc:spChg>
        <pc:picChg chg="del">
          <ac:chgData name="GIOVANNI DE SOUZA PINHEIRO" userId="4a6b313a-0032-40da-aef6-08d92335dc46" providerId="ADAL" clId="{B20F6E5F-36BB-40B0-83C5-6542BFA78396}" dt="2022-09-15T18:15:15.339" v="360" actId="478"/>
          <ac:picMkLst>
            <pc:docMk/>
            <pc:sldMk cId="1918037437" sldId="324"/>
            <ac:picMk id="5" creationId="{BCB70031-9D62-4CFF-B517-236FC78F9908}"/>
          </ac:picMkLst>
        </pc:picChg>
        <pc:picChg chg="add mod">
          <ac:chgData name="GIOVANNI DE SOUZA PINHEIRO" userId="4a6b313a-0032-40da-aef6-08d92335dc46" providerId="ADAL" clId="{B20F6E5F-36BB-40B0-83C5-6542BFA78396}" dt="2022-09-15T18:24:02.153" v="455" actId="1076"/>
          <ac:picMkLst>
            <pc:docMk/>
            <pc:sldMk cId="1918037437" sldId="324"/>
            <ac:picMk id="9" creationId="{1FA2BBCE-6523-D52B-A6BF-5CFFF270A273}"/>
          </ac:picMkLst>
        </pc:picChg>
        <pc:picChg chg="add mod">
          <ac:chgData name="GIOVANNI DE SOUZA PINHEIRO" userId="4a6b313a-0032-40da-aef6-08d92335dc46" providerId="ADAL" clId="{B20F6E5F-36BB-40B0-83C5-6542BFA78396}" dt="2022-09-15T18:25:29.237" v="458" actId="1076"/>
          <ac:picMkLst>
            <pc:docMk/>
            <pc:sldMk cId="1918037437" sldId="324"/>
            <ac:picMk id="11" creationId="{29336FC3-9AC7-3264-D282-684B0E67B9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177E-F346-4DAB-94EF-4C8D1197DA5F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1069A-5EFF-46FE-BB71-7C028174F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79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9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30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69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105530D-E591-4798-8107-DF7DFB511B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BE842B6-AA9B-4610-9C2C-592DCA2D9B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8D5619E-CE8C-40A0-A762-E5C104615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5AA927-A672-4E62-8141-0051B41E411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7333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F3F7C-E41B-408B-AA6F-C70A658365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355E5-37DE-45F0-9D88-3CA3F8E640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679991-F110-4B4B-A8B9-D4C9DEF636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113513-876F-46DE-9D35-3C4CB7C60AB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539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08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88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62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56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31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00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80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45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58FC4-BE7C-4F19-AB83-1163EC1EC7C9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4DA2E-EDBC-4CA6-882D-8BA4442F1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4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image" Target="../media/image2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jpe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06857" y="2518725"/>
            <a:ext cx="8130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3912247" y="5643583"/>
            <a:ext cx="1319504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6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BELÉM</a:t>
            </a:r>
          </a:p>
          <a:p>
            <a:pPr algn="ctr"/>
            <a:r>
              <a:rPr lang="pt-BR" sz="1600" b="1" dirty="0">
                <a:latin typeface="Times New Roman"/>
                <a:ea typeface="Calibri"/>
                <a:cs typeface="Times New Roman"/>
              </a:rPr>
              <a:t>2022</a:t>
            </a:r>
            <a:endParaRPr lang="pt-BR" sz="1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123861" y="4971976"/>
            <a:ext cx="4896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>
                <a:latin typeface="Times New Roman" pitchFamily="18" charset="0"/>
                <a:cs typeface="Times New Roman" pitchFamily="18" charset="0"/>
              </a:rPr>
              <a:t>Prof. Me. Eng. Giovanni de Souza Pinheiro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4C841A-3EC7-4B64-AB57-ABA19F29BBE2}"/>
              </a:ext>
            </a:extLst>
          </p:cNvPr>
          <p:cNvSpPr txBox="1"/>
          <p:nvPr/>
        </p:nvSpPr>
        <p:spPr>
          <a:xfrm>
            <a:off x="742166" y="3746372"/>
            <a:ext cx="765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Times New Roman" pitchFamily="18" charset="0"/>
                <a:cs typeface="Times New Roman" pitchFamily="18" charset="0"/>
              </a:rPr>
              <a:t>FADIGA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40C226-0961-A406-80DF-514C0EE0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429930"/>
            <a:ext cx="1293247" cy="158764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E38B18C-9628-B52B-358E-A1345A3FA301}"/>
              </a:ext>
            </a:extLst>
          </p:cNvPr>
          <p:cNvSpPr/>
          <p:nvPr/>
        </p:nvSpPr>
        <p:spPr>
          <a:xfrm>
            <a:off x="1981810" y="710674"/>
            <a:ext cx="4944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Universidade Federal do Pará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Instituto de Tecnologia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ea typeface="Calibri" pitchFamily="34" charset="0"/>
                <a:cs typeface="Times New Roman" pitchFamily="18" charset="0"/>
              </a:rPr>
              <a:t>Faculdade de Engenharia Mecânica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2" name="Imagem 11" descr="GVA1.jpg">
            <a:extLst>
              <a:ext uri="{FF2B5EF4-FFF2-40B4-BE49-F238E27FC236}">
                <a16:creationId xmlns:a16="http://schemas.microsoft.com/office/drawing/2014/main" id="{D678DF07-EDE8-79E3-1591-A5E16A6073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3036" y="757626"/>
            <a:ext cx="1847088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71392926-F030-4C88-B39A-4D06AB46B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3140" y="1617729"/>
            <a:ext cx="7886700" cy="1325563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Presença de marcas de praia</a:t>
            </a:r>
          </a:p>
        </p:txBody>
      </p:sp>
      <p:sp>
        <p:nvSpPr>
          <p:cNvPr id="10243" name="Rectangle 5">
            <a:extLst>
              <a:ext uri="{FF2B5EF4-FFF2-40B4-BE49-F238E27FC236}">
                <a16:creationId xmlns:a16="http://schemas.microsoft.com/office/drawing/2014/main" id="{84FE150C-A5E4-4279-B305-D08DBE47380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7890" y="3301348"/>
            <a:ext cx="4038600" cy="2134947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dirty="0"/>
              <a:t>Pode aparecer na região da ruptura as marcas de praia. Essa marca aparece enquanto a fissura propaga .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82A932B-E541-4B57-B4F0-59992EC366F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7DB2FC4-344F-444E-A048-0332C364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062" y="2678762"/>
            <a:ext cx="4379349" cy="397179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A0EB14-513D-4CD3-98F9-4F142DF81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82" y="2678762"/>
            <a:ext cx="3458858" cy="397179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169D449-31AF-2016-E6F7-4233D7FE5BE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45491C-364D-D3B1-F990-ED8A0D82E5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51CA559E-C38C-EE82-F5A8-11253695A6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>
            <a:extLst>
              <a:ext uri="{FF2B5EF4-FFF2-40B4-BE49-F238E27FC236}">
                <a16:creationId xmlns:a16="http://schemas.microsoft.com/office/drawing/2014/main" id="{61A7087E-B302-485B-BED3-7CC42036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02301"/>
            <a:ext cx="7886700" cy="1325563"/>
          </a:xfrm>
        </p:spPr>
        <p:txBody>
          <a:bodyPr/>
          <a:lstStyle/>
          <a:p>
            <a:r>
              <a:rPr lang="pt-BR" altLang="pt-BR" sz="2000" dirty="0"/>
              <a:t>Marcas de praia na zona escura onde houve a propagação da fissura por fadiga em braço de eixo manivela de alumínio. Parte clara ruptura final catastrófica</a:t>
            </a:r>
          </a:p>
        </p:txBody>
      </p:sp>
      <p:pic>
        <p:nvPicPr>
          <p:cNvPr id="11267" name="Picture 2">
            <a:extLst>
              <a:ext uri="{FF2B5EF4-FFF2-40B4-BE49-F238E27FC236}">
                <a16:creationId xmlns:a16="http://schemas.microsoft.com/office/drawing/2014/main" id="{18741493-7D2F-40EB-AFCC-CD5D5D7C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569" y="3328919"/>
            <a:ext cx="3653446" cy="316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482ACCD-2C5E-4EF4-AAD6-FF07BE98301B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513C3DD5-5D6A-1CCD-A6CB-AAFDD4221A5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DC7194-6CEF-ABF8-B6DA-871A5FF56E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0A65AD3C-1935-647D-CB19-C99BDA145C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>
            <a:extLst>
              <a:ext uri="{FF2B5EF4-FFF2-40B4-BE49-F238E27FC236}">
                <a16:creationId xmlns:a16="http://schemas.microsoft.com/office/drawing/2014/main" id="{C898E2A1-EBBD-4D9C-8DF4-E58430E98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0863" y="1755515"/>
            <a:ext cx="7886700" cy="1325563"/>
          </a:xfrm>
        </p:spPr>
        <p:txBody>
          <a:bodyPr/>
          <a:lstStyle/>
          <a:p>
            <a:pPr eaLnBrk="1" hangingPunct="1"/>
            <a:r>
              <a:rPr lang="pt-BR" altLang="pt-BR" sz="4000" dirty="0"/>
              <a:t>Marcas de praia em um eixo rompido por fadiga</a:t>
            </a:r>
          </a:p>
        </p:txBody>
      </p:sp>
      <p:graphicFrame>
        <p:nvGraphicFramePr>
          <p:cNvPr id="12291" name="Object 3">
            <a:extLst>
              <a:ext uri="{FF2B5EF4-FFF2-40B4-BE49-F238E27FC236}">
                <a16:creationId xmlns:a16="http://schemas.microsoft.com/office/drawing/2014/main" id="{4D111CB5-75EF-46D7-BEE3-4210BE9F661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73936"/>
              </p:ext>
            </p:extLst>
          </p:nvPr>
        </p:nvGraphicFramePr>
        <p:xfrm>
          <a:off x="1684838" y="2966565"/>
          <a:ext cx="4653332" cy="374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238952" imgH="2742857" progId="">
                  <p:embed/>
                </p:oleObj>
              </mc:Choice>
              <mc:Fallback>
                <p:oleObj name="PBrush" r:id="rId2" imgW="3238952" imgH="2742857" progId="">
                  <p:embed/>
                  <p:pic>
                    <p:nvPicPr>
                      <p:cNvPr id="12291" name="Object 3">
                        <a:extLst>
                          <a:ext uri="{FF2B5EF4-FFF2-40B4-BE49-F238E27FC236}">
                            <a16:creationId xmlns:a16="http://schemas.microsoft.com/office/drawing/2014/main" id="{4D111CB5-75EF-46D7-BEE3-4210BE9F66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838" y="2966565"/>
                        <a:ext cx="4653332" cy="3747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DD0A8F7-E184-4DF8-A39C-FD6F171531DB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5442CBB3-C5CF-D324-9F6D-B3C4BF00F2BD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1FD09E-CD6A-F1FD-97B9-FD3520E23F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6880F4EB-97CA-2F89-B5EF-062E293122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D395144-92CE-437D-9418-A502D2BE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81" y="1933850"/>
            <a:ext cx="6187553" cy="49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24493DE-10AE-4BEE-8E18-4CB98467DAE5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BAB05ED-9DED-63AF-B812-85EB4670684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63D33B-AE28-04D1-3A1A-0BA98186BD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B1B2A3D8-F1FB-964E-1D63-445DE29653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38D8D5A-49C1-4AC3-A673-F5B7FF420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02" y="2477033"/>
            <a:ext cx="5931596" cy="368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EEA9FB3-D0A1-4A06-AE19-4A3559B527A3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B3A28C33-2A66-7C81-7061-35E9CD6A0BF5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C6E5A1-7C2B-3F9E-61CD-E255FF311B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1BBC7837-2CEF-3CB2-411F-B61F8B30FC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5B1B088-0893-4587-B0FD-38699590B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812" y="1492468"/>
            <a:ext cx="7886700" cy="1325563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Presença das estrias</a:t>
            </a:r>
          </a:p>
        </p:txBody>
      </p:sp>
      <p:sp>
        <p:nvSpPr>
          <p:cNvPr id="15363" name="Rectangle 4">
            <a:extLst>
              <a:ext uri="{FF2B5EF4-FFF2-40B4-BE49-F238E27FC236}">
                <a16:creationId xmlns:a16="http://schemas.microsoft.com/office/drawing/2014/main" id="{F42CC55D-3583-4E3E-9DF2-B7C3D3953CC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812" y="2503487"/>
            <a:ext cx="38862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pt-BR" sz="2000" dirty="0"/>
              <a:t>Quando se observa a região da zona da fratura onde houve propagação estável da  fissura por fadiga (zona macroscópica lisa) com grande aumento em MEV ou MET(microscópio eletrônico de varredura / transmissão) pode-se ver o avanço unitário da fissura sob o efeito de cada ciclo de carga. Essas linhas chamam-se de estrias.  </a:t>
            </a:r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81CE5416-5A87-4B4C-9700-E6E7C1698430}"/>
              </a:ext>
            </a:extLst>
          </p:cNvPr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506662"/>
            <a:ext cx="3886200" cy="4351338"/>
          </a:xfr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2DDD6F-BE26-4FF9-9007-F647AC5A48AF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14" descr="Imagem relacionada">
            <a:extLst>
              <a:ext uri="{FF2B5EF4-FFF2-40B4-BE49-F238E27FC236}">
                <a16:creationId xmlns:a16="http://schemas.microsoft.com/office/drawing/2014/main" id="{B65BC963-9F6F-4D90-9192-9E14659C3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8"/>
          <a:stretch/>
        </p:blipFill>
        <p:spPr bwMode="auto">
          <a:xfrm>
            <a:off x="7687085" y="207443"/>
            <a:ext cx="1035326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D8B55C2-9BA9-4B6E-B8AD-1908BD2D3163}"/>
              </a:ext>
            </a:extLst>
          </p:cNvPr>
          <p:cNvSpPr/>
          <p:nvPr/>
        </p:nvSpPr>
        <p:spPr>
          <a:xfrm>
            <a:off x="867804" y="700929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7AE1E9-47CE-4FE6-AADC-BC775A160A3E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16A2F7-5B12-D60A-1FB6-F23BEF270C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073D3DFC-4799-922B-8D3F-EA4A71FFCD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4E326250-ECCB-4B13-8CAF-B2E24D8B0F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095" y="1590444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3600" dirty="0"/>
              <a:t>Cada estria está associada a um ciclo de carga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25D8A92-6130-448C-ABCE-7C833BB04124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205478E7-7FA3-4D2D-B0D4-F5D9EC7C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42" y="2774976"/>
            <a:ext cx="5901716" cy="389513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A6BD80C-7103-9BB4-13E1-827C4397DFEE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B96841-6982-9BE0-A958-C92937240D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BEBD0151-98D7-D7C3-170E-D42E9F1A8C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4016BB0-5603-4C9B-BB64-EE373DC5D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838" y="1571389"/>
            <a:ext cx="8229600" cy="981075"/>
          </a:xfrm>
        </p:spPr>
        <p:txBody>
          <a:bodyPr/>
          <a:lstStyle/>
          <a:p>
            <a:pPr eaLnBrk="1" hangingPunct="1"/>
            <a:r>
              <a:rPr lang="pt-BR" altLang="pt-BR" sz="2800" dirty="0"/>
              <a:t>Ensaio de fadiga</a:t>
            </a:r>
          </a:p>
        </p:txBody>
      </p:sp>
      <p:sp>
        <p:nvSpPr>
          <p:cNvPr id="18435" name="Rectangle 4">
            <a:extLst>
              <a:ext uri="{FF2B5EF4-FFF2-40B4-BE49-F238E27FC236}">
                <a16:creationId xmlns:a16="http://schemas.microsoft.com/office/drawing/2014/main" id="{9E245A65-2D52-48CE-983A-247042E7497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2333060"/>
            <a:ext cx="4211638" cy="5057297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pt-BR" altLang="pt-BR" dirty="0"/>
              <a:t>Consiste em submeter uma série de corpos de prova a cargas variáveis com tensões máximas decrescentes de valor e que levem o corpo de prova à ruptura após um certo número de ciclos. Curva de cima, representa ensaio feito em material ferroso. Curva de baixo representa ensaio feito em mal não ferroso. </a:t>
            </a: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8229A743-FD50-4FE5-B542-A1A445D8340E}"/>
              </a:ext>
            </a:extLst>
          </p:cNvPr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5111" y="2231029"/>
            <a:ext cx="3772605" cy="4590789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BAA248-0CBD-44EC-ABD1-EB7D72DB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51" y="3099367"/>
            <a:ext cx="6985885" cy="3524681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A95EA9C-AA5A-4DCB-83D9-153D6254AC53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EC765609-1C49-EB03-845C-DB2C1227DB10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342D7-E1C7-AF85-19F2-B1D5FB32B9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DED0848A-9E52-0785-55C0-1E59348608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D1ABC3C-2E83-40BA-8FDC-6288FCF69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784" y="1707569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4000" dirty="0"/>
              <a:t>Máquina de fadiga do tipo flexão alternada </a:t>
            </a: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B83E9A6A-D664-40B6-8FE0-6720C87E1A0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0208" y="3078271"/>
            <a:ext cx="4038600" cy="4525963"/>
          </a:xfrm>
        </p:spPr>
        <p:txBody>
          <a:bodyPr/>
          <a:lstStyle/>
          <a:p>
            <a:pPr algn="just" eaLnBrk="1" hangingPunct="1"/>
            <a:r>
              <a:rPr lang="pt-BR" altLang="pt-BR" sz="2400" dirty="0"/>
              <a:t>Materiais ferrosos apresentam  limite de fadiga definido</a:t>
            </a:r>
          </a:p>
          <a:p>
            <a:pPr algn="just" eaLnBrk="1" hangingPunct="1"/>
            <a:r>
              <a:rPr lang="pt-BR" altLang="pt-BR" sz="2400" dirty="0"/>
              <a:t>Materiais não ferrosos não apresentam limite de fadiga. Então em geral se define o valor da tensão para um número de ciclos longo, como sendo o limite de fadiga arbitrário dessa liga.</a:t>
            </a:r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ABAF4E53-6084-4155-BBA8-8E848C80B16A}"/>
              </a:ext>
            </a:extLst>
          </p:cNvPr>
          <p:cNvPicPr>
            <a:picLocks noGrp="1" noChangeAspect="1" noChangeArrowheads="1"/>
          </p:cNvPicPr>
          <p:nvPr>
            <p:ph type="body"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822221"/>
            <a:ext cx="3681608" cy="2181405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1A712C-ACE7-4A05-AF2E-2398D96C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40" y="5546778"/>
            <a:ext cx="3631368" cy="118541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239C958-F1FB-4B20-806B-B4293FBE872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A68E1DE-4A88-FF8E-1614-E03CAE44A3A4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C63A56-F0DB-30A8-606B-B7EA04B39E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EC35F67C-3E3A-B2C4-19C0-C1A4A2F5193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>
            <a:extLst>
              <a:ext uri="{FF2B5EF4-FFF2-40B4-BE49-F238E27FC236}">
                <a16:creationId xmlns:a16="http://schemas.microsoft.com/office/drawing/2014/main" id="{DC941DEF-0449-4116-9BD6-966C30AB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19" y="1891430"/>
            <a:ext cx="8229600" cy="1143000"/>
          </a:xfrm>
        </p:spPr>
        <p:txBody>
          <a:bodyPr/>
          <a:lstStyle/>
          <a:p>
            <a:pPr eaLnBrk="1" hangingPunct="1"/>
            <a:r>
              <a:rPr lang="pt-BR" altLang="pt-BR" sz="2800" dirty="0"/>
              <a:t>Máquina de fadiga tipo flexão alternada (a esquerda) e máquina de fadiga tipo universal de ensaios (a direita)</a:t>
            </a:r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78BF86AA-20F0-46A5-90C1-91DD8CC27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0413" y="3164758"/>
            <a:ext cx="1875620" cy="3693242"/>
          </a:xfrm>
          <a:noFill/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6FFDC644-182F-4BE4-B3C9-1AC844A7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19" y="3194136"/>
            <a:ext cx="4642235" cy="311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FC8CACB-8232-4F46-B6C7-217DF9B55842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A6F2C90-80A2-28A1-36CD-23B6B353A99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081DCA-2DA0-A533-796A-8B2A648AD9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9F2E5593-11D5-6450-1BE2-12232B09C2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>
            <a:extLst>
              <a:ext uri="{FF2B5EF4-FFF2-40B4-BE49-F238E27FC236}">
                <a16:creationId xmlns:a16="http://schemas.microsoft.com/office/drawing/2014/main" id="{ED3B67B1-5877-4002-8384-78A23E0A4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0552" y="1317104"/>
            <a:ext cx="7886700" cy="1325563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Tipos de solicitações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675566-023B-4C28-AF73-2FF9A057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74" y="2279737"/>
            <a:ext cx="5660251" cy="4578263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21A2AD3-1412-4DA2-ACA0-4904EFB68C36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C77F7DA-89CF-45BC-A998-29E4B8CA8AE4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C4504C-E411-EC9D-8C76-AC52A30B6A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56141"/>
            <a:ext cx="1014672" cy="1245654"/>
          </a:xfrm>
          <a:prstGeom prst="rect">
            <a:avLst/>
          </a:prstGeom>
        </p:spPr>
      </p:pic>
      <p:pic>
        <p:nvPicPr>
          <p:cNvPr id="3" name="Imagem 2" descr="GVA1.jpg">
            <a:extLst>
              <a:ext uri="{FF2B5EF4-FFF2-40B4-BE49-F238E27FC236}">
                <a16:creationId xmlns:a16="http://schemas.microsoft.com/office/drawing/2014/main" id="{9830092A-1A18-C50A-72C1-6272DB86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605610"/>
            <a:ext cx="1449211" cy="8680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E92C70-B960-F249-45CD-D2452AEE8B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77B14134-1EC5-5C6E-7C4F-A022A316A2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8EE075-DD03-4631-B212-E53E5DDE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769" y="2335345"/>
            <a:ext cx="3269803" cy="4522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3AC528A-A0EB-48E0-8E32-2AB03034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28" y="2335344"/>
            <a:ext cx="4460783" cy="4522653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433D7BC-104B-4B70-93AE-8F5B765EC18B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23880F70-ECFB-EFCC-AD00-6F66406D4BE5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A0CA24-4A41-37B0-26A5-1A4163748C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11" name="Imagem 10" descr="GVA1.jpg">
            <a:extLst>
              <a:ext uri="{FF2B5EF4-FFF2-40B4-BE49-F238E27FC236}">
                <a16:creationId xmlns:a16="http://schemas.microsoft.com/office/drawing/2014/main" id="{97ABAF6E-824E-3D27-61B5-7F0BE3AF4B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8F6FA9B-9778-4E6F-841B-AECA5000D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8441" y="1600291"/>
            <a:ext cx="8393885" cy="1325563"/>
          </a:xfrm>
        </p:spPr>
        <p:txBody>
          <a:bodyPr/>
          <a:lstStyle/>
          <a:p>
            <a:pPr algn="just" eaLnBrk="1" hangingPunct="1"/>
            <a:r>
              <a:rPr lang="pt-BR" altLang="pt-BR" sz="2800" u="sng" dirty="0"/>
              <a:t>Fatores que influenciam o limite de fadiga</a:t>
            </a:r>
            <a:r>
              <a:rPr lang="pt-BR" altLang="pt-BR" sz="2800" dirty="0"/>
              <a:t> (quanto mais elevado esse limite menos sensível à fadiga estará o material)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BD72370-3FC6-458F-9D21-767071829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9133" y="2925854"/>
            <a:ext cx="7886700" cy="4351338"/>
          </a:xfrm>
        </p:spPr>
        <p:txBody>
          <a:bodyPr/>
          <a:lstStyle/>
          <a:p>
            <a:pPr eaLnBrk="1" hangingPunct="1"/>
            <a:r>
              <a:rPr lang="pt-BR" altLang="pt-BR" sz="1800" dirty="0"/>
              <a:t>Acabamento superficial- quanto melhor maior o limite de fadiga;</a:t>
            </a:r>
          </a:p>
          <a:p>
            <a:pPr eaLnBrk="1" hangingPunct="1"/>
            <a:r>
              <a:rPr lang="pt-BR" altLang="pt-BR" sz="1800" dirty="0"/>
              <a:t>Composição química – teor de impurezas- quanto mais puro maior o limite de fadiga</a:t>
            </a:r>
          </a:p>
          <a:p>
            <a:pPr eaLnBrk="1" hangingPunct="1"/>
            <a:r>
              <a:rPr lang="pt-BR" altLang="pt-BR" sz="1800" dirty="0"/>
              <a:t>Quanto maior a resistência mecânica do material, maior o seu limite de fadiga (existem fórmulas empíricas correlacionando o limite de fadiga com a resistência à tração)</a:t>
            </a:r>
          </a:p>
          <a:p>
            <a:pPr eaLnBrk="1" hangingPunct="1"/>
            <a:r>
              <a:rPr lang="pt-BR" altLang="pt-BR" sz="1800" dirty="0"/>
              <a:t>Tratamentos termoquímicos (cementação, </a:t>
            </a:r>
            <a:r>
              <a:rPr lang="pt-BR" altLang="pt-BR" sz="1800" dirty="0" err="1"/>
              <a:t>nitretação</a:t>
            </a:r>
            <a:r>
              <a:rPr lang="pt-BR" altLang="pt-BR" sz="1800" dirty="0"/>
              <a:t> etc...) aumentam o limite da fadiga pois induzem tensões de compressão na superfície</a:t>
            </a:r>
          </a:p>
          <a:p>
            <a:pPr eaLnBrk="1" hangingPunct="1"/>
            <a:r>
              <a:rPr lang="pt-BR" altLang="pt-BR" sz="1800" dirty="0" err="1"/>
              <a:t>Descarbonetação</a:t>
            </a:r>
            <a:r>
              <a:rPr lang="pt-BR" altLang="pt-BR" sz="1800" dirty="0"/>
              <a:t> (perda de carbono a partir da superfície por reações com a atmosfera) faz cair a resistência nessa área reduzindo o limite de fadiga.</a:t>
            </a:r>
          </a:p>
          <a:p>
            <a:pPr eaLnBrk="1" hangingPunct="1"/>
            <a:r>
              <a:rPr lang="pt-BR" altLang="pt-BR" sz="1800" dirty="0"/>
              <a:t>Corrosão: Se prévia influencia como a redução do acabamento superficial. Se simultânea gera um novo mecanismo chamado de corrosão-fadiga que faz cair muito o limite de fadiga.</a:t>
            </a:r>
          </a:p>
          <a:p>
            <a:pPr eaLnBrk="1" hangingPunct="1"/>
            <a:endParaRPr lang="pt-BR" altLang="pt-BR" sz="1800" dirty="0"/>
          </a:p>
          <a:p>
            <a:pPr eaLnBrk="1" hangingPunct="1"/>
            <a:endParaRPr lang="pt-BR" altLang="pt-BR" sz="1800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DF916E2-266D-48AB-9412-A08447D8ABE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E80CA199-02EB-7A3C-75C3-00988EE8E62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A2C3C0-DB84-6AB7-9235-F841CB6CF7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C5838E7A-D230-D0D3-0DDB-43A2A47AE6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136D8FD-7506-C97B-949B-987FA7C65BAB}"/>
              </a:ext>
            </a:extLst>
          </p:cNvPr>
          <p:cNvGrpSpPr/>
          <p:nvPr/>
        </p:nvGrpSpPr>
        <p:grpSpPr>
          <a:xfrm>
            <a:off x="1196370" y="2203359"/>
            <a:ext cx="7058025" cy="4108490"/>
            <a:chOff x="1196370" y="2203359"/>
            <a:chExt cx="7058025" cy="410849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22BA5E2-4F71-FBAA-16A4-6D3864D5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7312" y="2203359"/>
              <a:ext cx="6429375" cy="3457575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38F89F5-3543-0B1F-53A0-28E282268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370" y="5616524"/>
              <a:ext cx="7058025" cy="6953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2126293"/>
                <a:ext cx="8229600" cy="5257800"/>
              </a:xfrm>
            </p:spPr>
            <p:txBody>
              <a:bodyPr/>
              <a:lstStyle/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000" dirty="0"/>
                  <a:t>limite de resistência à fadiga estimado de peça a' para condições diferentes das ensaiadas.: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  <a:p>
                <a:pPr marL="371475" indent="0" algn="just">
                  <a:buNone/>
                </a:pPr>
                <a:r>
                  <a:rPr lang="pt-BR" sz="2000" dirty="0"/>
                  <a:t>Cada fator K tem uma função de modificação definida por um valor numérico recomendado na literatura, e são descritos como:</a:t>
                </a:r>
              </a:p>
              <a:p>
                <a:pPr marL="714375" algn="just"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da superfície (Ka): </a:t>
                </a:r>
                <a:r>
                  <a:rPr lang="pt-BR" sz="2000" dirty="0"/>
                  <a:t>falhas por fadiga geralmente iniciam-se na superfície do componente, sendo as condições superficiais determinantes na vida em fadiga de um componente. Assim, esse fator leva em consideração o acabamento da superfície.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2126293"/>
                <a:ext cx="8229600" cy="5257800"/>
              </a:xfrm>
              <a:blipFill>
                <a:blip r:embed="rId2"/>
                <a:stretch>
                  <a:fillRect l="-667" t="-1276" r="-7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0ED7E5C-F88F-49B8-9DCF-2716CE31424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73230447-F62A-0E7F-CA96-70F49892382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D2AD9A-C66D-EC9A-741B-7E08A6B124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C4D770F3-EC28-B67A-A4E9-9C2FC688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3E95D48-97F3-A90B-2303-ED171002EDB0}"/>
              </a:ext>
            </a:extLst>
          </p:cNvPr>
          <p:cNvGrpSpPr/>
          <p:nvPr/>
        </p:nvGrpSpPr>
        <p:grpSpPr>
          <a:xfrm>
            <a:off x="2225186" y="1670759"/>
            <a:ext cx="4693627" cy="5187241"/>
            <a:chOff x="2225186" y="1670759"/>
            <a:chExt cx="4693627" cy="5187241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A0359DA1-AED3-1954-6867-C62D5928D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5186" y="1670759"/>
              <a:ext cx="4693627" cy="4552009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63BF33E-051E-7108-5FC0-C51A65B2E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9929" y="6227831"/>
              <a:ext cx="4564140" cy="630169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DDC80B5-A2AF-FE9F-9849-357F0C542B60}"/>
              </a:ext>
            </a:extLst>
          </p:cNvPr>
          <p:cNvGrpSpPr/>
          <p:nvPr/>
        </p:nvGrpSpPr>
        <p:grpSpPr>
          <a:xfrm>
            <a:off x="1023936" y="2875869"/>
            <a:ext cx="7096125" cy="3441786"/>
            <a:chOff x="1023936" y="2875869"/>
            <a:chExt cx="7096125" cy="3441786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9E97FD5C-BCD0-7449-02D4-5A4874AF0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9630" y="2875869"/>
              <a:ext cx="6734175" cy="2695575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5BA847D-B0A6-6AE2-F32B-CA922C5A6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936" y="5346105"/>
              <a:ext cx="7096125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5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07389" y="1791768"/>
                <a:ext cx="8229600" cy="4343540"/>
              </a:xfrm>
            </p:spPr>
            <p:txBody>
              <a:bodyPr>
                <a:normAutofit fontScale="92500" lnSpcReduction="10000"/>
              </a:bodyPr>
              <a:lstStyle/>
              <a:p>
                <a:pPr marL="714375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de tamanho (Kb ): </a:t>
                </a:r>
                <a:r>
                  <a:rPr lang="pt-BR" sz="2000" dirty="0"/>
                  <a:t>para materiais cilíndricos, refere-se ao diâmetro do corpo de prova, e, no caso de peça com outra geometria, deve-se utilizar o conceito do diâmetro efetivo. </a:t>
                </a:r>
              </a:p>
              <a:p>
                <a:pPr marL="723900" indent="0" algn="just">
                  <a:lnSpc>
                    <a:spcPct val="150000"/>
                  </a:lnSpc>
                  <a:buNone/>
                </a:pPr>
                <a:r>
                  <a:rPr lang="pt-BR" sz="2000" dirty="0"/>
                  <a:t>Por exemplo, para cilindros: </a:t>
                </a:r>
              </a:p>
              <a:p>
                <a:pPr marL="72390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sz="2000" i="1" dirty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pt-BR" sz="2000" i="1" dirty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pt-BR" sz="20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=1,0;</m:t>
                    </m:r>
                  </m:oMath>
                </a14:m>
                <a:endParaRPr lang="pt-BR" sz="2000" dirty="0"/>
              </a:p>
              <a:p>
                <a:pPr marL="72390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8≤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≤250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=1,189×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−0,097</m:t>
                        </m:r>
                      </m:sup>
                    </m:sSup>
                  </m:oMath>
                </a14:m>
                <a:r>
                  <a:rPr lang="pt-BR" sz="2000" b="0" dirty="0"/>
                  <a:t>;</a:t>
                </a:r>
              </a:p>
              <a:p>
                <a:pPr marL="72390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≥250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=0,6</m:t>
                    </m:r>
                  </m:oMath>
                </a14:m>
                <a:r>
                  <a:rPr lang="pt-BR" sz="2000" b="0" dirty="0"/>
                  <a:t>;</a:t>
                </a:r>
              </a:p>
              <a:p>
                <a:pPr marL="71120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de carga (Kc): </a:t>
                </a:r>
                <a:r>
                  <a:rPr lang="pt-BR" sz="2000" dirty="0"/>
                  <a:t>considera o tipo de esforço aplicado. Por exemplo, para flexão: 1,0; para esforço normal: 0,7; e para esforço cisalhante: 0,59.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07389" y="1791768"/>
                <a:ext cx="8229600" cy="4343540"/>
              </a:xfrm>
              <a:blipFill>
                <a:blip r:embed="rId2"/>
                <a:stretch>
                  <a:fillRect r="-741" b="-23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C676704-C7B9-4E99-A5AB-2D89A4FCD23A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5C67B06A-BC89-D469-DCA6-304752E58912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86AAB4-6DD5-6A63-2251-F7E72E14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C2051CE6-CE40-329B-B761-B134622379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8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3345" y="1902302"/>
                <a:ext cx="8229600" cy="4748256"/>
              </a:xfrm>
            </p:spPr>
            <p:txBody>
              <a:bodyPr/>
              <a:lstStyle/>
              <a:p>
                <a:pPr marL="711200" algn="just"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de temperatura (</a:t>
                </a:r>
                <a:r>
                  <a:rPr lang="pt-BR" sz="2000" b="1" dirty="0" err="1"/>
                  <a:t>Kd</a:t>
                </a:r>
                <a:r>
                  <a:rPr lang="pt-BR" sz="2000" b="1" dirty="0"/>
                  <a:t>): </a:t>
                </a:r>
                <a:r>
                  <a:rPr lang="pt-BR" sz="2000" dirty="0"/>
                  <a:t>quando uma peça é projetada para trabalhar coro temperatura superior à do ambiente, é necessária uma correção na resistência à fadiga do material.</a:t>
                </a:r>
              </a:p>
              <a:p>
                <a:pPr marL="711200" algn="just"/>
                <a:r>
                  <a:rPr lang="pt-BR" sz="2000" dirty="0"/>
                  <a:t>Por exemplo:</a:t>
                </a:r>
              </a:p>
              <a:p>
                <a:pPr marL="711200" algn="just"/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≤450°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=1,0;</m:t>
                    </m:r>
                  </m:oMath>
                </a14:m>
                <a:r>
                  <a:rPr lang="pt-BR" sz="2000" dirty="0"/>
                  <a:t> </a:t>
                </a:r>
              </a:p>
              <a:p>
                <a:pPr marL="711200" algn="just"/>
                <a14:m>
                  <m:oMath xmlns:m="http://schemas.openxmlformats.org/officeDocument/2006/math"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≥450°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=1−0,0058(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−450)</m:t>
                    </m:r>
                  </m:oMath>
                </a14:m>
                <a:endParaRPr lang="pt-BR" sz="2000" dirty="0"/>
              </a:p>
              <a:p>
                <a:pPr marL="711200" algn="just">
                  <a:buFont typeface="Wingdings" panose="05000000000000000000" pitchFamily="2" charset="2"/>
                  <a:buChar char="ü"/>
                </a:pPr>
                <a:r>
                  <a:rPr lang="pt-BR" sz="2000" b="1" dirty="0"/>
                  <a:t>Fator de confiabilidade (</a:t>
                </a:r>
                <a:r>
                  <a:rPr lang="pt-BR" sz="2000" b="1" dirty="0" err="1"/>
                  <a:t>Ke</a:t>
                </a:r>
                <a:r>
                  <a:rPr lang="pt-BR" sz="2000" b="1" dirty="0"/>
                  <a:t>): </a:t>
                </a:r>
                <a:r>
                  <a:rPr lang="pt-BR" sz="2000" dirty="0"/>
                  <a:t>expressa a confiança esperada no limite de resistência à fadiga da peça, e pode ser estimado por meio de valores tabelados em função do intervalo de confiança adotado para os resultados, considerando uma distribuição normal dos mesmos. </a:t>
                </a:r>
              </a:p>
              <a:p>
                <a:pPr marL="711200" algn="just">
                  <a:buFont typeface="Wingdings" panose="05000000000000000000" pitchFamily="2" charset="2"/>
                  <a:buChar char="ü"/>
                </a:pPr>
                <a:r>
                  <a:rPr lang="pt-BR" sz="2000" dirty="0"/>
                  <a:t>Por exemplo, para uma confiabilidade de 50%: 1,0; 90%: 0,897; 99%: 0,814; 99,9%: 0,753; 99,99%: 0,702 (quanto maior a garantia desejada de que o componente não irá falhar, menor será o coeficiente adotado).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665DE81-5D1F-4093-915E-69787AB9E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3345" y="1902302"/>
                <a:ext cx="8229600" cy="4748256"/>
              </a:xfrm>
              <a:blipFill>
                <a:blip r:embed="rId2"/>
                <a:stretch>
                  <a:fillRect t="-1284" r="-7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4C2F56F-382C-4B0D-B6F3-48275459E6D9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4EA3894C-6E8D-5F4F-1335-28E3DB4B3384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D1AADA-3B37-A285-798C-095BAF0A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3CC39297-6EBB-E6A6-B5C5-54B843398C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65DE81-5D1F-4093-915E-69787AB9E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46881"/>
            <a:ext cx="8229600" cy="1383145"/>
          </a:xfrm>
        </p:spPr>
        <p:txBody>
          <a:bodyPr/>
          <a:lstStyle/>
          <a:p>
            <a:pPr marL="711200" algn="just">
              <a:buFont typeface="Wingdings" panose="05000000000000000000" pitchFamily="2" charset="2"/>
              <a:buChar char="ü"/>
            </a:pPr>
            <a:r>
              <a:rPr lang="pt-BR" sz="2000" b="1" dirty="0"/>
              <a:t>Fator de concentração de tensão, ambiente, atrito etc. (</a:t>
            </a:r>
            <a:r>
              <a:rPr lang="pt-BR" sz="2000" b="1" dirty="0" err="1"/>
              <a:t>Kf</a:t>
            </a:r>
            <a:r>
              <a:rPr lang="pt-BR" sz="2000" b="1" dirty="0"/>
              <a:t>): </a:t>
            </a:r>
            <a:r>
              <a:rPr lang="pt-BR" sz="2000" dirty="0"/>
              <a:t>concentradores de tensão em peça que possui em sua geometria desvios, como ângulos retos, cantos vivos, tratamentos térmicos, entalhes, condições ambientais, degradação etc.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1381DFC-7E7F-47B3-84CE-1FF1D26E6EAF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8C95EF4A-BCD1-02D1-FC78-36319083C5F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3BF3A6-4131-6262-9627-923C9FA0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BF06FBF6-0530-CD46-F42B-2403917C13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1">
            <a:extLst>
              <a:ext uri="{FF2B5EF4-FFF2-40B4-BE49-F238E27FC236}">
                <a16:creationId xmlns:a16="http://schemas.microsoft.com/office/drawing/2014/main" id="{8833571B-D9A7-42F2-AB7C-DBA14F71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93496"/>
            <a:ext cx="7886700" cy="1325563"/>
          </a:xfrm>
        </p:spPr>
        <p:txBody>
          <a:bodyPr/>
          <a:lstStyle/>
          <a:p>
            <a:r>
              <a:rPr lang="pt-BR" altLang="pt-BR" sz="2400" dirty="0"/>
              <a:t>Efeito na curva S x N da presença simultânea de tensões cíclicas e de meio corrosivo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A23C92E-2BC6-4D18-A7EA-9215ED9DDC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223" y="2712262"/>
            <a:ext cx="5427140" cy="39541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A8B2956-AE1D-4AFF-B6CD-CC83B79CE8B3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136DB9F8-E69D-6787-D802-85351F46EFF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A862C4-3B66-31B6-420A-1712A79A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4C2DBF74-E625-F747-DE8E-AC47986430F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>
            <a:extLst>
              <a:ext uri="{FF2B5EF4-FFF2-40B4-BE49-F238E27FC236}">
                <a16:creationId xmlns:a16="http://schemas.microsoft.com/office/drawing/2014/main" id="{C551CC12-5119-4575-9B0C-242CD295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12" y="1776377"/>
            <a:ext cx="6251184" cy="289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8">
            <a:extLst>
              <a:ext uri="{FF2B5EF4-FFF2-40B4-BE49-F238E27FC236}">
                <a16:creationId xmlns:a16="http://schemas.microsoft.com/office/drawing/2014/main" id="{E6E0A7F0-D73C-4E57-8A11-E4EEF29C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669155"/>
            <a:ext cx="7416800" cy="202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76297EF-514C-4106-B9A9-6F1329ECD7DE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90923A9B-1815-BB1B-7277-4836BFA868D9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4271B1-EE71-DC97-1067-9944824F7B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12" name="Imagem 11" descr="GVA1.jpg">
            <a:extLst>
              <a:ext uri="{FF2B5EF4-FFF2-40B4-BE49-F238E27FC236}">
                <a16:creationId xmlns:a16="http://schemas.microsoft.com/office/drawing/2014/main" id="{0CCFF52C-334D-C265-D347-95211543F37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F50FD-36F6-435C-933D-2B410BE9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82" y="1598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Apresentação de resultados segundo ASTM E468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1CFBB4-8895-4B3F-9AED-54B710BE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20" y="2741138"/>
            <a:ext cx="4975725" cy="4116862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3568E55-B7F4-4309-850B-5811855578DD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05EFBF09-FCAF-4AA5-B378-99DD0A36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65" y="2930461"/>
            <a:ext cx="5872669" cy="319473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B27DB0B-0E80-5A0C-83FB-92CDCB34BFF5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90D9AD9-F9C8-E1EE-0517-609B735493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10" name="Imagem 9" descr="GVA1.jpg">
            <a:extLst>
              <a:ext uri="{FF2B5EF4-FFF2-40B4-BE49-F238E27FC236}">
                <a16:creationId xmlns:a16="http://schemas.microsoft.com/office/drawing/2014/main" id="{161D67A9-5CD6-1DD8-BC24-123EB31147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8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8">
            <a:extLst>
              <a:ext uri="{FF2B5EF4-FFF2-40B4-BE49-F238E27FC236}">
                <a16:creationId xmlns:a16="http://schemas.microsoft.com/office/drawing/2014/main" id="{DFE2E1FB-D953-4EC1-BE1A-9FEA3F16257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44000" y="2202655"/>
            <a:ext cx="3563938" cy="3333750"/>
          </a:xfrm>
        </p:spPr>
        <p:txBody>
          <a:bodyPr/>
          <a:lstStyle/>
          <a:p>
            <a:pPr eaLnBrk="1" hangingPunct="1"/>
            <a:r>
              <a:rPr lang="pt-BR" altLang="pt-BR" sz="2800" dirty="0"/>
              <a:t>Através de um comportamento estatístico pode-se determinar a probabilidade de um material sofrer fadiga para determinado valor de carga.    </a:t>
            </a:r>
          </a:p>
        </p:txBody>
      </p:sp>
      <p:pic>
        <p:nvPicPr>
          <p:cNvPr id="27653" name="Picture 10">
            <a:extLst>
              <a:ext uri="{FF2B5EF4-FFF2-40B4-BE49-F238E27FC236}">
                <a16:creationId xmlns:a16="http://schemas.microsoft.com/office/drawing/2014/main" id="{9EFC28C1-B712-41D1-98D6-1F58924382F7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74903" y="2140209"/>
            <a:ext cx="4747508" cy="3117500"/>
          </a:xfr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F524A79-3AF4-4431-A2BC-50E899482208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E2E101A8-58B6-ED21-E909-46D481E35039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511698-FB71-FACE-0A76-EE8EBC3734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B32C279A-0FD5-4376-1E1A-8EEF508C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65DE81-5D1F-4093-915E-69787AB9E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589" y="1791768"/>
            <a:ext cx="8229600" cy="52578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sz="2000" dirty="0"/>
              <a:t>Os procedimentos mais comuns para a realização dos ensaios são:</a:t>
            </a:r>
          </a:p>
          <a:p>
            <a:pPr marL="714375" algn="just">
              <a:buFont typeface="Wingdings" panose="05000000000000000000" pitchFamily="2" charset="2"/>
              <a:buChar char="ü"/>
            </a:pPr>
            <a:r>
              <a:rPr lang="pt-BR" sz="2000" dirty="0"/>
              <a:t>Método padrão: </a:t>
            </a:r>
          </a:p>
          <a:p>
            <a:pPr marL="1000125" indent="-285750" algn="just">
              <a:buFontTx/>
              <a:buChar char="-"/>
            </a:pPr>
            <a:r>
              <a:rPr lang="pt-BR" sz="1800" dirty="0"/>
              <a:t>Para o caso de levantamento da curva u X N estimada com poucos corpos de prova, se ensaiam um ou dois corpos de prova para determinada tensão abaixo de uma tensão mínima.</a:t>
            </a:r>
          </a:p>
          <a:p>
            <a:pPr marL="1000125" indent="-285750" algn="just">
              <a:buFontTx/>
              <a:buChar char="-"/>
            </a:pPr>
            <a:r>
              <a:rPr lang="pt-BR" sz="1800" dirty="0"/>
              <a:t>Se para o primeiro corpo de prova se atingir a vida útil preestabelecida, o próximo é ensaiado com uma tensão mais alta e assim por diante. </a:t>
            </a:r>
          </a:p>
          <a:p>
            <a:pPr marL="1000125" indent="-285750" algn="just">
              <a:buFontTx/>
              <a:buChar char="-"/>
            </a:pPr>
            <a:r>
              <a:rPr lang="pt-BR" sz="1800" dirty="0"/>
              <a:t>Os valores obtidos são plotados em um gráfico u X N padrão e ajustados por uma curva média mais conservativa.</a:t>
            </a:r>
          </a:p>
          <a:p>
            <a:pPr marL="714375" algn="just">
              <a:buFont typeface="Wingdings" panose="05000000000000000000" pitchFamily="2" charset="2"/>
              <a:buChar char="ü"/>
            </a:pPr>
            <a:r>
              <a:rPr lang="pt-BR" sz="2000" dirty="0"/>
              <a:t>Método da tensão constante: </a:t>
            </a:r>
          </a:p>
          <a:p>
            <a:pPr marL="1000125" indent="-285750" algn="just">
              <a:buFontTx/>
              <a:buChar char="-"/>
            </a:pPr>
            <a:r>
              <a:rPr lang="pt-BR" sz="1800" dirty="0"/>
              <a:t>As tensões são selecionadas em valores espaçados, e vários corpos de prova são ensaiados para cada tensão, obtendo-se uma nuvem de pontos para cada condição. </a:t>
            </a:r>
          </a:p>
          <a:p>
            <a:pPr marL="1000125" indent="-285750" algn="just">
              <a:buFontTx/>
              <a:buChar char="-"/>
            </a:pPr>
            <a:r>
              <a:rPr lang="pt-BR" sz="1800" dirty="0"/>
              <a:t>Com esses valores é traçada uma curva média que englobe todos os pontos.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01E2FE-09A5-44B2-A74C-320E0BB6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5" y="2230295"/>
            <a:ext cx="9026970" cy="445050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0075DE-D750-4F6A-A43C-44B5D3877C70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28F8F97D-EBFA-1216-6E77-C21D6E49A8A0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7D52AC-BE57-4D25-8022-A98ADA2E60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B9458F2F-9D9C-BD83-2FF9-2F1A9E9EE3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4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8">
            <a:extLst>
              <a:ext uri="{FF2B5EF4-FFF2-40B4-BE49-F238E27FC236}">
                <a16:creationId xmlns:a16="http://schemas.microsoft.com/office/drawing/2014/main" id="{DFE2E1FB-D953-4EC1-BE1A-9FEA3F16257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87524" y="2164338"/>
            <a:ext cx="8568952" cy="2013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altLang="pt-BR" sz="2000" dirty="0"/>
              <a:t>1 – Um componente mecânico produzido em aço-ferramenta apresenta como resultado do ensaio de fadiga o gráfico a seguir. Esse componente operará em condições de carregamento contínuo por 1 ano, submetido a uma carga 150 </a:t>
            </a:r>
            <a:r>
              <a:rPr lang="pt-BR" altLang="pt-BR" sz="2000" dirty="0" err="1"/>
              <a:t>kN</a:t>
            </a:r>
            <a:r>
              <a:rPr lang="pt-BR" altLang="pt-BR" sz="2000" dirty="0"/>
              <a:t>. Sabendo que o componente fará 1000 ciclos tração-compressão por minuto, determine o diâmetro mínimo que satisfaça essas restrições. 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1B6C1D-0557-47C7-A907-05367AA86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700628"/>
            <a:ext cx="244827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buFontTx/>
              <a:buNone/>
            </a:pPr>
            <a:r>
              <a:rPr lang="pt-BR" altLang="pt-BR" sz="2800" b="1" kern="0" dirty="0"/>
              <a:t>EXERCÍCIO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E85416A-EE33-493E-BF15-FC6B29B3835F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8413" y="3933171"/>
            <a:ext cx="3894128" cy="2661781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C9B7A0C-220C-4CAA-A5B6-3FB02E528463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623ADB2F-8231-35AD-9B36-27737029A34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D8F748-16B9-EDF0-7709-7DA4405E8F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5FDFDDA2-B035-507F-0130-48BAD55DD1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8">
            <a:extLst>
              <a:ext uri="{FF2B5EF4-FFF2-40B4-BE49-F238E27FC236}">
                <a16:creationId xmlns:a16="http://schemas.microsoft.com/office/drawing/2014/main" id="{DFE2E1FB-D953-4EC1-BE1A-9FEA3F16257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87524" y="2134212"/>
            <a:ext cx="8568952" cy="2013512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pt-BR" altLang="pt-BR" sz="2000" dirty="0"/>
              <a:t>1 – </a:t>
            </a:r>
            <a:r>
              <a:rPr lang="pt-BR" sz="2000" dirty="0"/>
              <a:t>Barras cilíndricas deverão ser confeccionadas de aço 1045 e alumínio, e serão submetidas a esforços cíclicos de tração-compressão,  os resultados do ensaio de fadiga são mostrados na figura a seguir. Se a amplitude da carga aplicada é 66.700 N, calcule o diâmetro mínimo que essas barras deverão apresentar para não sofrer ruptura por fadiga. Selecione o material mais conveniente. </a:t>
            </a:r>
            <a:endParaRPr lang="pt-BR" altLang="pt-BR" sz="2000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1B6C1D-0557-47C7-A907-05367AA86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00" y="1680630"/>
            <a:ext cx="244827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buFontTx/>
              <a:buNone/>
            </a:pPr>
            <a:r>
              <a:rPr lang="pt-BR" altLang="pt-BR" sz="2800" b="1" kern="0" dirty="0"/>
              <a:t>EXERCÍCIO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6F5A91-1C6B-4620-8AEB-B9BF8BAA4F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55018" y="3608485"/>
            <a:ext cx="4633964" cy="3137770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767B80A-785E-408F-A13C-F6F833AD1819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9333EB77-4AEB-1777-C8F7-AFAAB60F350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CFB89B-64EB-CB6D-5DF5-16A2D5D794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5B50E0ED-39A8-B772-DDC2-51C8293883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64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886700" cy="61491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</p:txBody>
      </p:sp>
      <p:pic>
        <p:nvPicPr>
          <p:cNvPr id="1026" name="Picture 2" descr="Ajuste configuração de malha | Inventor | Autodesk Knowledge Network">
            <a:extLst>
              <a:ext uri="{FF2B5EF4-FFF2-40B4-BE49-F238E27FC236}">
                <a16:creationId xmlns:a16="http://schemas.microsoft.com/office/drawing/2014/main" id="{2A809240-F2A8-4C38-9220-40339805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07" y="4834434"/>
            <a:ext cx="4762500" cy="1714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 Fadiga dos materiais metálicos e concentradores de tensão">
            <a:extLst>
              <a:ext uri="{FF2B5EF4-FFF2-40B4-BE49-F238E27FC236}">
                <a16:creationId xmlns:a16="http://schemas.microsoft.com/office/drawing/2014/main" id="{AC86B7C4-8BF9-4E47-8AFB-20ACD073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78" y="2646574"/>
            <a:ext cx="2466975" cy="1857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3569040-908F-4AF1-BC73-8E15A75D9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1" b="4378"/>
          <a:stretch/>
        </p:blipFill>
        <p:spPr>
          <a:xfrm>
            <a:off x="5591940" y="2646574"/>
            <a:ext cx="2466975" cy="19309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nálise de falha em flanges ocasionada por perda ou danos em estojos">
            <a:extLst>
              <a:ext uri="{FF2B5EF4-FFF2-40B4-BE49-F238E27FC236}">
                <a16:creationId xmlns:a16="http://schemas.microsoft.com/office/drawing/2014/main" id="{39FDE13A-150F-45A9-83FF-0877FE771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14" b="12913"/>
          <a:stretch/>
        </p:blipFill>
        <p:spPr bwMode="auto">
          <a:xfrm>
            <a:off x="1266994" y="4834434"/>
            <a:ext cx="2010654" cy="1714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9419EAD-B5E9-BED5-BA63-107A9D4CB32F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F3802C-E200-A471-FCA3-0EEE38ACB3C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18406B0-2968-3426-00FC-1DBC382D496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38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65EBD-6283-43D0-B54C-B9732974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608740"/>
            <a:ext cx="7810500" cy="38862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730015C-8553-D058-267E-93FD7D5C7360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856C1D-07BC-1ADA-BBF9-8F2F305992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513132B4-DF54-7ADE-980C-F61192D60E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1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8" y="2159956"/>
                <a:ext cx="7886700" cy="42461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Concentração de Tensão: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mudanças de tenções em pontos de mudança de geometria são representadas pelas isobáricas;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0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valor de concentração de tensão em qualquer geometria particular é denotado por um fator geométrico de concentração de tensão </a:t>
                </a:r>
                <a:r>
                  <a:rPr lang="pt-BR" sz="2000" b="0" i="1" u="none" strike="noStrike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Kt</a:t>
                </a:r>
                <a:r>
                  <a:rPr lang="pt-BR" sz="2000" b="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 tensões normais, ou por </a:t>
                </a:r>
                <a:r>
                  <a:rPr lang="pt-BR" sz="2000" b="0" i="1" u="none" strike="noStrike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Kts</a:t>
                </a:r>
                <a:r>
                  <a:rPr lang="pt-BR" sz="2000" b="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 tensões de cisalhamento. Sendo: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 fatores </a:t>
                </a:r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Kt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Kts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consideram apenas o efeito devido à geometria, e não consideram como o material se comporta diante de concentrações de tensões.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pt-BR" sz="2400" dirty="0"/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8" y="2159956"/>
                <a:ext cx="7886700" cy="4246157"/>
              </a:xfrm>
              <a:blipFill>
                <a:blip r:embed="rId4"/>
                <a:stretch>
                  <a:fillRect l="-1546" t="-2296" r="-8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742B01C6-6702-3DA5-E5E3-5D2C551A6764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77B34E-8777-E56E-F923-BC58AA25342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90619F1F-DF56-F835-E311-49F8A603C57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dúcteis sob solicitações dinâmicas se comportam e falham como se fossem frágeis.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Independentemente da ductilidade ou fragilidade do material, o fator de concentração de tensão deve ser aplicado quando cargas dinâmicas (fadiga ou impacto) estão presentes.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Embora todos os materiais sejam afetados pela concentração de tensão sob solicitações dinâmicas, alguns materiais são mais sensíveis que outros.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parâmetro chamado sensibilidade ao entalhe, q, é definido para vários materiais e utilizado para modificar os fatores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Kt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Kts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um dado material sob solicitação dinâmica.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A7262E9-75FB-1BC3-8888-B20A9B80D52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11D512-6AFD-5B00-B2FB-51148D628C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12" name="Imagem 11" descr="GVA1.jpg">
            <a:extLst>
              <a:ext uri="{FF2B5EF4-FFF2-40B4-BE49-F238E27FC236}">
                <a16:creationId xmlns:a16="http://schemas.microsoft.com/office/drawing/2014/main" id="{21DD4C3D-67C6-393D-D43C-CB963868DA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8" y="2159956"/>
                <a:ext cx="7886700" cy="42461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Concentração de Tensão: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Determinação do fator de concentração de tensão sensibilidade ao entalhe: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=1+2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8" y="2159956"/>
                <a:ext cx="7886700" cy="4246157"/>
              </a:xfrm>
              <a:blipFill>
                <a:blip r:embed="rId4"/>
                <a:stretch>
                  <a:fillRect l="-1546" t="-2296" r="-8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ADC0F9AC-2965-4184-AA4E-EA2269D7C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119" y="2400035"/>
            <a:ext cx="1647825" cy="3371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9C3716-66B1-41B7-872B-B16DCF267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224" y="3177872"/>
            <a:ext cx="2046849" cy="354347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AE783B6-3957-A3E7-3351-86AEC23689F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472AFB-AF74-984C-766A-E7C5F57AA5E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78185AB5-F860-BEC7-76BC-137168214F7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7" y="2159956"/>
                <a:ext cx="8562906" cy="42461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CONCENTRAÇÃO DE TENSÃO: </a:t>
                </a:r>
                <a:r>
                  <a:rPr lang="pt-BR" sz="2000" b="1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Sensibilidade ao entalhe:</a:t>
                </a:r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geral, quanto mais dúctil é o</a:t>
                </a:r>
                <a:r>
                  <a:rPr lang="pt-BR" sz="20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material, menor sua sensibilidade ao entalhe. </a:t>
                </a:r>
                <a:endParaRPr lang="pt-BR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Materiais frágeis são mais sensíveis a</a:t>
                </a:r>
                <a:r>
                  <a:rPr lang="pt-BR" sz="20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descontinuidades.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sensibilidade ao entalhe pode ser definido como: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Sendo:</a:t>
                </a:r>
              </a:p>
              <a:p>
                <a:pPr marL="627063" algn="just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fator de concentração de tensões teórico (estático) para a geometria particular;</a:t>
                </a:r>
              </a:p>
              <a:p>
                <a:pPr marL="627063" algn="just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fator de concentração de tensões em fadiga (dinâmico).</a:t>
                </a:r>
                <a:endParaRPr lang="pt-B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7" y="2159956"/>
                <a:ext cx="8562906" cy="4246157"/>
              </a:xfrm>
              <a:blipFill>
                <a:blip r:embed="rId4"/>
                <a:stretch>
                  <a:fillRect l="-712" t="-1435" r="-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02B021E3-F0C5-BE6C-87BE-BB8CBCA2487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8939B6-449F-FA3C-1132-0A4FB905D7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C21E7539-3C78-2DA7-0983-323ADD60B8D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7" y="2159956"/>
                <a:ext cx="8562906" cy="42461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CONCENTRAÇÃO DE TENSÃO: </a:t>
                </a:r>
                <a:r>
                  <a:rPr lang="pt-BR" sz="2000" b="1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sensibilidade ao entalhe:</a:t>
                </a:r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sensibilidade ao entalhe pode ser definido em termos da constante de </a:t>
                </a:r>
                <a:r>
                  <a:rPr lang="pt-BR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Neuber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e do raio do entalhe r, como: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pt-B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pt-B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7" y="2159956"/>
                <a:ext cx="8562906" cy="4246157"/>
              </a:xfrm>
              <a:blipFill>
                <a:blip r:embed="rId4"/>
                <a:stretch>
                  <a:fillRect l="-712" t="-1435" r="-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FD97B255-9979-4F98-92AF-16D5F03AF3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89"/>
          <a:stretch/>
        </p:blipFill>
        <p:spPr>
          <a:xfrm>
            <a:off x="6318429" y="3299397"/>
            <a:ext cx="1886319" cy="32093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9E517F-B669-4C58-AD34-2D29763873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23"/>
          <a:stretch/>
        </p:blipFill>
        <p:spPr>
          <a:xfrm>
            <a:off x="867804" y="4096011"/>
            <a:ext cx="2152650" cy="23101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D8FDD5F-B34B-D17A-8A29-C18652539BB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801F16-8975-742A-D211-C178E21EDFB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1053350E-92CB-03EA-3B0E-6EFA7A3808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85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Determinação da sensibilidade ao entalhe: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2021BF-4666-4956-8981-2377DF86F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41"/>
          <a:stretch/>
        </p:blipFill>
        <p:spPr>
          <a:xfrm>
            <a:off x="318048" y="3072994"/>
            <a:ext cx="4717415" cy="34645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75D619-B780-4AD0-9796-B31E7DD4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55" y="3400029"/>
            <a:ext cx="971550" cy="19240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84ED632-4468-44CD-8949-D164F21B3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197" y="3525289"/>
            <a:ext cx="2009775" cy="204787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169598-0CFD-2ACE-4C44-2D7D713E13C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DC687A-7E10-5E9D-4904-D2084388CE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A603D03B-48CE-5582-A673-0C9C189AC11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61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146D051-6A4C-43E5-BBE9-95DD8CD13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875" y="1406047"/>
            <a:ext cx="8229600" cy="1143000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Características gerais do processo de fadiga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FBE33EC2-69AA-43E5-9D5F-30E632F770D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9875" y="2332037"/>
            <a:ext cx="8769350" cy="4525963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1800" b="1" dirty="0"/>
              <a:t>É a ruptura de um componente pela propagação de uma fissura gerada pela aplicação de tensões cíclicas.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1800" b="1" dirty="0"/>
              <a:t>90% das rupturas em peças móveis em serviço relacionam-se com fadiga.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pt-BR" sz="1800" b="1" dirty="0"/>
              <a:t>Esse processo ocorre em 3 etapas:</a:t>
            </a:r>
          </a:p>
          <a:p>
            <a:pPr marL="1076325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1600" b="1" dirty="0"/>
              <a:t>1-Nucleação de uma fissura em alguma irregularidade (ponto de concentração de tensões) </a:t>
            </a:r>
          </a:p>
          <a:p>
            <a:pPr marL="1076325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1600" b="1" dirty="0"/>
              <a:t>2- Propagação da fissura </a:t>
            </a:r>
          </a:p>
          <a:p>
            <a:pPr marL="1076325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altLang="pt-BR" sz="1600" b="1" dirty="0"/>
              <a:t>3- Ruptura catastrófica quando se atinge o </a:t>
            </a:r>
            <a:r>
              <a:rPr lang="pt-BR" altLang="pt-BR" sz="1600" b="1" dirty="0" err="1"/>
              <a:t>KIc</a:t>
            </a:r>
            <a:r>
              <a:rPr lang="pt-BR" altLang="pt-BR" sz="1600" b="1" dirty="0"/>
              <a:t> do material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endParaRPr lang="pt-BR" altLang="pt-BR" sz="1800" b="1" dirty="0"/>
          </a:p>
          <a:p>
            <a:pPr algn="just" eaLnBrk="1" hangingPunct="1">
              <a:lnSpc>
                <a:spcPct val="150000"/>
              </a:lnSpc>
              <a:buFontTx/>
              <a:buNone/>
            </a:pPr>
            <a:endParaRPr lang="pt-BR" altLang="pt-BR" sz="1600" dirty="0"/>
          </a:p>
        </p:txBody>
      </p:sp>
      <p:pic>
        <p:nvPicPr>
          <p:cNvPr id="3078" name="Picture 7">
            <a:extLst>
              <a:ext uri="{FF2B5EF4-FFF2-40B4-BE49-F238E27FC236}">
                <a16:creationId xmlns:a16="http://schemas.microsoft.com/office/drawing/2014/main" id="{782D64B8-D612-4A16-B7EA-65F48EC34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61" y="4684734"/>
            <a:ext cx="3024031" cy="201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8">
            <a:extLst>
              <a:ext uri="{FF2B5EF4-FFF2-40B4-BE49-F238E27FC236}">
                <a16:creationId xmlns:a16="http://schemas.microsoft.com/office/drawing/2014/main" id="{680C26E0-8C81-442C-90E1-A2C7599FF329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413" y="4466052"/>
            <a:ext cx="1851955" cy="2150955"/>
          </a:xfrm>
          <a:noFill/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FB18819-5715-4AE6-8D64-16F978597C56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2D2FCD93-9D30-BC8E-8B1D-943949E03116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2F2722-7BA9-4224-7288-2007B55BA6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036F5B28-B50B-72D4-349F-AB58C0821E2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Exercício: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Uma barra retangular com ressalto suporta esforços de flexão. Determine o fator de concentração de tensão em fadiga para as dimensões fornecidas.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Dados: D = 2, d = 1,8 e r = 0,25.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O material apresenta </a:t>
            </a:r>
            <a:r>
              <a:rPr lang="pt-BR" sz="2400" dirty="0" err="1"/>
              <a:t>Sut</a:t>
            </a:r>
            <a:r>
              <a:rPr lang="pt-BR" sz="2400" dirty="0"/>
              <a:t> = 100 </a:t>
            </a:r>
            <a:r>
              <a:rPr lang="pt-BR" sz="2400" dirty="0" err="1"/>
              <a:t>kpsi</a:t>
            </a:r>
            <a:r>
              <a:rPr lang="pt-BR" sz="2400" dirty="0"/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236E62-1FB8-48E7-BCEF-2F6576B75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7" t="17959" r="33773" b="45887"/>
          <a:stretch/>
        </p:blipFill>
        <p:spPr>
          <a:xfrm>
            <a:off x="6162806" y="3995802"/>
            <a:ext cx="1628384" cy="125260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A5E1BF2-70A7-4C85-75B8-0157FF48F2FB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52787B-92E1-A743-B4F9-9D1E7CB2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2569E54-6E75-DBEF-2B69-1477DA43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21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7" y="2159956"/>
                <a:ext cx="8550379" cy="42461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Concentração de Tensão: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Exercício: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2400" dirty="0"/>
                  <a:t>Solução: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1800" b="0" i="0" u="none" strike="noStrike" baseline="0" dirty="0">
                    <a:latin typeface="Times-Roman"/>
                  </a:rPr>
                  <a:t>O fator geométrico de concentração de tensão </a:t>
                </a:r>
                <a:r>
                  <a:rPr lang="pt-BR" sz="1800" b="0" i="1" u="none" strike="noStrike" baseline="0" dirty="0" err="1">
                    <a:latin typeface="Times-Italic"/>
                  </a:rPr>
                  <a:t>Kt</a:t>
                </a:r>
                <a:r>
                  <a:rPr lang="pt-BR" sz="1800" b="0" i="1" u="none" strike="noStrike" baseline="0" dirty="0">
                    <a:latin typeface="Times-Italic"/>
                  </a:rPr>
                  <a:t> </a:t>
                </a:r>
                <a:r>
                  <a:rPr lang="pt-BR" sz="1800" b="0" i="0" u="none" strike="noStrike" baseline="0" dirty="0">
                    <a:latin typeface="Times-Roman"/>
                  </a:rPr>
                  <a:t>é obtido a partir da equação: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  <a:p>
                <a:pPr marL="0" indent="0" algn="l">
                  <a:buNone/>
                </a:pPr>
                <a:r>
                  <a:rPr lang="pt-BR" sz="1800" b="0" i="0" u="none" strike="noStrike" baseline="0" dirty="0">
                    <a:latin typeface="Times-Roman"/>
                  </a:rPr>
                  <a:t>onde </a:t>
                </a:r>
                <a:r>
                  <a:rPr lang="pt-BR" sz="1800" b="0" i="1" u="none" strike="noStrike" baseline="0" dirty="0">
                    <a:latin typeface="Times-Italic"/>
                  </a:rPr>
                  <a:t>A </a:t>
                </a:r>
                <a:r>
                  <a:rPr lang="pt-BR" sz="1800" b="0" i="0" u="none" strike="noStrike" baseline="0" dirty="0">
                    <a:latin typeface="Times-Roman"/>
                  </a:rPr>
                  <a:t>e </a:t>
                </a:r>
                <a:r>
                  <a:rPr lang="pt-BR" sz="1800" b="0" i="1" u="none" strike="noStrike" baseline="0" dirty="0">
                    <a:latin typeface="Times-Italic"/>
                  </a:rPr>
                  <a:t>b </a:t>
                </a:r>
                <a:r>
                  <a:rPr lang="pt-BR" sz="1800" b="0" i="0" u="none" strike="noStrike" baseline="0" dirty="0">
                    <a:latin typeface="Times-Roman"/>
                  </a:rPr>
                  <a:t>são dados na própria figura em função da razão </a:t>
                </a:r>
                <a:r>
                  <a:rPr lang="pt-BR" sz="1800" b="0" i="1" u="none" strike="noStrike" baseline="0" dirty="0">
                    <a:latin typeface="Times-Italic"/>
                  </a:rPr>
                  <a:t>D/d</a:t>
                </a:r>
                <a:r>
                  <a:rPr lang="pt-BR" sz="1800" b="0" i="0" u="none" strike="noStrike" baseline="0" dirty="0">
                    <a:latin typeface="Times-Roman"/>
                  </a:rPr>
                  <a:t>, que vale 2/1,8 </a:t>
                </a:r>
                <a:r>
                  <a:rPr lang="pt-BR" sz="1800" b="0" i="0" u="none" strike="noStrike" baseline="0" dirty="0">
                    <a:latin typeface="Symbol" panose="05050102010706020507" pitchFamily="18" charset="2"/>
                  </a:rPr>
                  <a:t>= </a:t>
                </a:r>
                <a:r>
                  <a:rPr lang="pt-BR" sz="1800" b="0" i="0" u="none" strike="noStrike" baseline="0" dirty="0">
                    <a:latin typeface="Times-Roman"/>
                  </a:rPr>
                  <a:t>1,111. Para essa razão, </a:t>
                </a:r>
                <a:r>
                  <a:rPr lang="pt-BR" sz="1800" b="0" i="1" u="none" strike="noStrike" baseline="0" dirty="0">
                    <a:latin typeface="Times-Italic"/>
                  </a:rPr>
                  <a:t>A </a:t>
                </a:r>
                <a:r>
                  <a:rPr lang="pt-BR" sz="1800" b="0" i="0" u="none" strike="noStrike" baseline="0" dirty="0">
                    <a:latin typeface="Symbol" panose="05050102010706020507" pitchFamily="18" charset="2"/>
                  </a:rPr>
                  <a:t>= </a:t>
                </a:r>
                <a:r>
                  <a:rPr lang="pt-BR" sz="1800" b="0" i="0" u="none" strike="noStrike" baseline="0" dirty="0">
                    <a:latin typeface="Times-Roman"/>
                  </a:rPr>
                  <a:t>1,0147 e </a:t>
                </a:r>
                <a:r>
                  <a:rPr lang="pt-BR" sz="1800" b="0" i="1" u="none" strike="noStrike" baseline="0" dirty="0">
                    <a:latin typeface="Times-Italic"/>
                  </a:rPr>
                  <a:t>b </a:t>
                </a:r>
                <a:r>
                  <a:rPr lang="pt-BR" sz="1800" b="0" i="0" u="none" strike="noStrike" baseline="0" dirty="0">
                    <a:latin typeface="Symbol" panose="05050102010706020507" pitchFamily="18" charset="2"/>
                  </a:rPr>
                  <a:t>= -</a:t>
                </a:r>
                <a:r>
                  <a:rPr lang="pt-BR" sz="1800" b="0" i="0" u="none" strike="noStrike" baseline="0" dirty="0">
                    <a:latin typeface="Times-Roman"/>
                  </a:rPr>
                  <a:t>0,2179, resultando 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dirty="0">
                          <a:latin typeface="Times-Roman"/>
                        </a:rPr>
                        <m:t>1,0147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0,25</m:t>
                                  </m:r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1,8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400" dirty="0">
                              <a:latin typeface="Times-Roman"/>
                            </a:rPr>
                            <m:t>0,2179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=1,56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7" y="2159956"/>
                <a:ext cx="8550379" cy="4246157"/>
              </a:xfrm>
              <a:blipFill>
                <a:blip r:embed="rId4"/>
                <a:stretch>
                  <a:fillRect l="-1426" t="-2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FD74976-C4C0-4489-B4B0-6925FEB3F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851" y="1540677"/>
            <a:ext cx="2009775" cy="204787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D2C23FC-8787-4344-ACDE-A911107F8754}"/>
              </a:ext>
            </a:extLst>
          </p:cNvPr>
          <p:cNvSpPr/>
          <p:nvPr/>
        </p:nvSpPr>
        <p:spPr>
          <a:xfrm>
            <a:off x="6663847" y="2768945"/>
            <a:ext cx="1903956" cy="304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FA348A4-7E88-F910-9900-9DC9BEC47F72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0C400F-E223-C149-C448-6608280C4AF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6CB5143F-CF60-96F8-3CC3-6147EC59C6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1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048" y="2159956"/>
                <a:ext cx="6658950" cy="42461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Concentração de Tensão: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Exercício: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2400" dirty="0"/>
                  <a:t>Solução: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1800" dirty="0">
                    <a:latin typeface="Times-Roman"/>
                  </a:rPr>
                  <a:t>Logo: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pt-BR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0,062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0,25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=0,89</m:t>
                      </m:r>
                    </m:oMath>
                  </m:oMathPara>
                </a14:m>
                <a:endParaRPr lang="pt-BR" sz="1800" b="0" dirty="0">
                  <a:latin typeface="Times-Roman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pt-BR" sz="1800" dirty="0">
                    <a:latin typeface="Times-Roman"/>
                  </a:rPr>
                  <a:t>O fator de concentração de tensão em fadiga pode então ser obtido: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0,89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1,56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800" b="0" i="0" smtClean="0">
                          <a:latin typeface="Cambria Math" panose="02040503050406030204" pitchFamily="18" charset="0"/>
                        </a:rPr>
                        <m:t>=1,5</m:t>
                      </m:r>
                    </m:oMath>
                  </m:oMathPara>
                </a14:m>
                <a:endParaRPr lang="pt-BR" sz="1800" dirty="0">
                  <a:latin typeface="Times-Roman"/>
                </a:endParaRPr>
              </a:p>
            </p:txBody>
          </p:sp>
        </mc:Choice>
        <mc:Fallback xmlns="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77CEA977-803B-4B98-95B4-4EA1DFE94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048" y="2159956"/>
                <a:ext cx="6658950" cy="4246157"/>
              </a:xfrm>
              <a:blipFill>
                <a:blip r:embed="rId4"/>
                <a:stretch>
                  <a:fillRect l="-1830" t="-2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9BD50EB-70CE-48CB-B90A-0396472DEA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89"/>
          <a:stretch/>
        </p:blipFill>
        <p:spPr>
          <a:xfrm>
            <a:off x="7111768" y="1968479"/>
            <a:ext cx="1886319" cy="32093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D2C23FC-8787-4344-ACDE-A911107F8754}"/>
              </a:ext>
            </a:extLst>
          </p:cNvPr>
          <p:cNvSpPr/>
          <p:nvPr/>
        </p:nvSpPr>
        <p:spPr>
          <a:xfrm>
            <a:off x="7102949" y="3391394"/>
            <a:ext cx="1903956" cy="175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CB22581-A3A1-99DD-3FD9-1FBD2C74756C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E7B5E4-134B-2324-79D0-C6CA378AD50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3B12BD86-6411-1A20-9085-1B296103BE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46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Concentração de Tensão: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Geometrias complicadas geralmente são necessárias devido à função das peças da máquina.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projetista sempre encontra o problema de concentração de tensões em seções que possuem variações abruptas de forma ou dimensão.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1800" b="0" i="0" u="none" strike="noStrike" baseline="0" dirty="0">
                <a:latin typeface="Times-Roman"/>
              </a:rPr>
              <a:t>Regras gerais para projetos que minimizam a concentração de tensões:</a:t>
            </a:r>
          </a:p>
          <a:p>
            <a:pPr marL="627063" indent="-263525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Evite variações abruptas e/ou de grandes dimensões da seção transversal, quando possível.</a:t>
            </a:r>
          </a:p>
          <a:p>
            <a:pPr marL="627063" indent="-263525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Evite cantos agudos e utilize o maior raio de transição possível entre as superfícies de diferentes contornos.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344BD75-3532-C13D-EB34-37EFCD37C7C3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F1CE67-63B0-9A44-A072-410517DA1E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57A99E66-D1DB-030E-B137-9BFAFD2CD9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73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CURVAS DE WHOLER: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5AF63667-9560-426D-B879-D0247F09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14" y="2564615"/>
            <a:ext cx="7528767" cy="317463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2C55E05E-85FE-462B-946F-9DCA22034D33}"/>
              </a:ext>
            </a:extLst>
          </p:cNvPr>
          <p:cNvGrpSpPr/>
          <p:nvPr/>
        </p:nvGrpSpPr>
        <p:grpSpPr>
          <a:xfrm>
            <a:off x="-1" y="2881518"/>
            <a:ext cx="8856000" cy="2946554"/>
            <a:chOff x="0" y="3072994"/>
            <a:chExt cx="8386314" cy="2385591"/>
          </a:xfrm>
        </p:grpSpPr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B21EA1B8-D524-453D-A0DE-974135F681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39"/>
            <a:stretch/>
          </p:blipFill>
          <p:spPr>
            <a:xfrm>
              <a:off x="0" y="3072994"/>
              <a:ext cx="4399400" cy="2385591"/>
            </a:xfrm>
            <a:prstGeom prst="rect">
              <a:avLst/>
            </a:prstGeom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EE27905C-FF85-445B-AAB1-43CC0FD54A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30" b="2544"/>
            <a:stretch/>
          </p:blipFill>
          <p:spPr>
            <a:xfrm>
              <a:off x="4384109" y="3089148"/>
              <a:ext cx="4002205" cy="2363337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8276D397-35BC-79B9-14FC-2E52D5DB030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893C44-1A9C-5D1A-F8B8-47AFD6A945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CC156D02-1C61-DBE0-DBE0-7283993660A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84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b="1" dirty="0"/>
              <a:t>Modelos de falha por Fadiga: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Existem três modelos de falha por fadiga em uso, atualmente, as abordagens são: </a:t>
            </a:r>
          </a:p>
          <a:p>
            <a:pPr marL="804863" algn="just">
              <a:buFont typeface="Wingdings" panose="05000000000000000000" pitchFamily="2" charset="2"/>
              <a:buChar char="ü"/>
            </a:pPr>
            <a:r>
              <a:rPr lang="pt-BR" dirty="0"/>
              <a:t>o modelo tensão- -número de ciclos (S-N); </a:t>
            </a:r>
          </a:p>
          <a:p>
            <a:pPr marL="804863" algn="just">
              <a:buFont typeface="Wingdings" panose="05000000000000000000" pitchFamily="2" charset="2"/>
              <a:buChar char="ü"/>
            </a:pPr>
            <a:r>
              <a:rPr lang="pt-BR" dirty="0"/>
              <a:t>o modelo deformação-número de ciclos (ε-N);</a:t>
            </a:r>
          </a:p>
          <a:p>
            <a:pPr marL="804863" algn="just">
              <a:buFont typeface="Wingdings" panose="05000000000000000000" pitchFamily="2" charset="2"/>
              <a:buChar char="ü"/>
            </a:pPr>
            <a:r>
              <a:rPr lang="pt-BR" dirty="0"/>
              <a:t>o modelo da mecânica da fratura linear-elástica (MFLE).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9419EAD-B5E9-BED5-BA63-107A9D4CB32F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F3802C-E200-A471-FCA3-0EEE38AC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18406B0-2968-3426-00FC-1DBC382D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2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84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b="1" dirty="0"/>
              <a:t>Modelos de falha por Fadiga: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Com base no número de ciclos de tensão ou deformação, ao qual se espera que a peça seja submetida durante a sua vida em operação, pode-se definir um regime de fadiga de baixo-ciclo (FBC) ou um regime de fadiga de alto-ciclo (FAC).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i="1" dirty="0"/>
              <a:t>N </a:t>
            </a:r>
            <a:r>
              <a:rPr lang="pt-BR" dirty="0"/>
              <a:t>= 103 ciclos é uma aproximação razoável para diferenciar o regime de baixo-ciclo em relação ao de alto-ciclo.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9419EAD-B5E9-BED5-BA63-107A9D4CB32F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F3802C-E200-A471-FCA3-0EEE38AC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18406B0-2968-3426-00FC-1DBC382D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7CEA977-803B-4B98-95B4-4EA1DFE9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6"/>
            <a:ext cx="7886700" cy="4284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b="1" dirty="0"/>
              <a:t>Tensões média e alternada combinadas:</a:t>
            </a:r>
          </a:p>
          <a:p>
            <a:pPr algn="just"/>
            <a:r>
              <a:rPr lang="pt-BR" dirty="0"/>
              <a:t>Quando uma componente de tensão média de tração é somada à componente alternada, o material apresenta falhas com tensões alternadas inferiores às que ocorreriam sob um carregamento puramente alternado.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9419EAD-B5E9-BED5-BA63-107A9D4CB32F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F3802C-E200-A471-FCA3-0EEE38AC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018406B0-2968-3426-00FC-1DBC382D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770038" cy="57235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CURVAS DE FALHA PARA TENSÕES FLUTUANTES: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5132C10A-71EB-4CA1-849D-55A41975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4" y="2526144"/>
            <a:ext cx="6016806" cy="376978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97DA38A-B706-043F-FD41-E1F2ADD3C52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E31DA0-D68B-3DD0-9132-56571EE965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713138BF-C2BD-C754-D962-CC5C7E19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003FECE-5B55-10FC-E95F-982B9F0B3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48" y="6253325"/>
            <a:ext cx="9144000" cy="57201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164EA8-9C6F-F591-2B8C-04450113D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294" y="2496605"/>
            <a:ext cx="6335486" cy="37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770038" cy="57235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CURVAS DE FALHA PARA TENSÕES FLUTUANTES: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C97DA38A-B706-043F-FD41-E1F2ADD3C521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E31DA0-D68B-3DD0-9132-56571EE965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6" name="Imagem 5" descr="GVA1.jpg">
            <a:extLst>
              <a:ext uri="{FF2B5EF4-FFF2-40B4-BE49-F238E27FC236}">
                <a16:creationId xmlns:a16="http://schemas.microsoft.com/office/drawing/2014/main" id="{713138BF-C2BD-C754-D962-CC5C7E19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A8CF59F-5CC6-0E4F-3FD0-9FD74E4E3F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171" y="2366190"/>
            <a:ext cx="6119633" cy="360508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1A8400-94B1-D6F2-8622-D1DD9CDD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71" y="5934748"/>
            <a:ext cx="71628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5">
            <a:extLst>
              <a:ext uri="{FF2B5EF4-FFF2-40B4-BE49-F238E27FC236}">
                <a16:creationId xmlns:a16="http://schemas.microsoft.com/office/drawing/2014/main" id="{A1FF383D-A529-41C5-9321-98711EE1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9" y="1379734"/>
            <a:ext cx="7886700" cy="1325563"/>
          </a:xfrm>
        </p:spPr>
        <p:txBody>
          <a:bodyPr/>
          <a:lstStyle/>
          <a:p>
            <a:r>
              <a:rPr lang="pt-BR" altLang="pt-BR" dirty="0"/>
              <a:t>Extrusões e intrusões - Aspecto</a:t>
            </a:r>
          </a:p>
        </p:txBody>
      </p:sp>
      <p:sp>
        <p:nvSpPr>
          <p:cNvPr id="4101" name="Espaço Reservado para Conteúdo 9">
            <a:extLst>
              <a:ext uri="{FF2B5EF4-FFF2-40B4-BE49-F238E27FC236}">
                <a16:creationId xmlns:a16="http://schemas.microsoft.com/office/drawing/2014/main" id="{094B5D70-0579-4748-A725-276A7FEC7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7829" y="2417939"/>
            <a:ext cx="8579296" cy="39512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altLang="pt-BR" dirty="0"/>
              <a:t>Extrusões e intrusões em uma chapa de cobre solicitada por esforços cíclicos, durante a etapa de nucleação da fissura</a:t>
            </a:r>
          </a:p>
        </p:txBody>
      </p:sp>
      <p:pic>
        <p:nvPicPr>
          <p:cNvPr id="4102" name="Picture 2">
            <a:extLst>
              <a:ext uri="{FF2B5EF4-FFF2-40B4-BE49-F238E27FC236}">
                <a16:creationId xmlns:a16="http://schemas.microsoft.com/office/drawing/2014/main" id="{BB7598DF-9CFB-4CA4-8706-CF62ABC030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8448" y="3429000"/>
            <a:ext cx="2238059" cy="3204940"/>
          </a:xfrm>
          <a:noFill/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4A0C12C-6E96-42E6-BE39-2B472D154E70}"/>
              </a:ext>
            </a:extLst>
          </p:cNvPr>
          <p:cNvCxnSpPr/>
          <p:nvPr/>
        </p:nvCxnSpPr>
        <p:spPr>
          <a:xfrm>
            <a:off x="144000" y="1562713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C7213563-D737-AA34-B968-803576D2F19C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E88D52-0623-3175-DB5D-7560948059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32990AED-D3A4-7D76-3E48-1EF1BC8ABC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48" y="215995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CURVAS DE FALHA PARA TENSÕES FLUTUANTES:</a:t>
            </a:r>
          </a:p>
        </p:txBody>
      </p:sp>
      <p:pic>
        <p:nvPicPr>
          <p:cNvPr id="1026" name="Picture 2" descr="Resultado de imagem para curva de gerber e goodman">
            <a:extLst>
              <a:ext uri="{FF2B5EF4-FFF2-40B4-BE49-F238E27FC236}">
                <a16:creationId xmlns:a16="http://schemas.microsoft.com/office/drawing/2014/main" id="{19E8B7E2-10E1-481F-A2E0-A3C733AA7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25656"/>
          <a:stretch/>
        </p:blipFill>
        <p:spPr bwMode="auto">
          <a:xfrm>
            <a:off x="144000" y="2874039"/>
            <a:ext cx="5863814" cy="340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C38FCB7-EBC5-4F88-A39C-F5513C6E4987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44ED837-DDF3-4845-91CF-44D00C7ED0F3}"/>
                  </a:ext>
                </a:extLst>
              </p:cNvPr>
              <p:cNvSpPr txBox="1"/>
              <p:nvPr/>
            </p:nvSpPr>
            <p:spPr>
              <a:xfrm>
                <a:off x="6007814" y="2874039"/>
                <a:ext cx="3110346" cy="29231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pt-BR"/>
                  <a:t>Curva de </a:t>
                </a:r>
                <a:r>
                  <a:rPr lang="pt-BR" err="1"/>
                  <a:t>Soderberg</a:t>
                </a:r>
                <a:endParaRPr lang="pt-B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 b="0"/>
              </a:p>
              <a:p>
                <a:r>
                  <a:rPr lang="pt-BR"/>
                  <a:t>Curva de Goodman modificada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𝑢𝑡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/>
              </a:p>
              <a:p>
                <a:r>
                  <a:rPr lang="pt-BR"/>
                  <a:t>Parábola de </a:t>
                </a:r>
                <a:r>
                  <a:rPr lang="pt-BR" err="1"/>
                  <a:t>Gerber</a:t>
                </a:r>
                <a:endParaRPr lang="pt-B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𝑢𝑡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44ED837-DDF3-4845-91CF-44D00C7ED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814" y="2874039"/>
                <a:ext cx="3110346" cy="2923173"/>
              </a:xfrm>
              <a:prstGeom prst="rect">
                <a:avLst/>
              </a:prstGeom>
              <a:blipFill>
                <a:blip r:embed="rId4"/>
                <a:stretch>
                  <a:fillRect l="-1761" t="-1040" r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DF1DF880-2C60-A4D4-F654-066663C9D7E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3D9300-577E-D4C3-D346-FBCDEF465D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9" name="Imagem 8" descr="GVA1.jpg">
            <a:extLst>
              <a:ext uri="{FF2B5EF4-FFF2-40B4-BE49-F238E27FC236}">
                <a16:creationId xmlns:a16="http://schemas.microsoft.com/office/drawing/2014/main" id="{154CA1B5-3B6D-3539-13E7-F0E541B6DF8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9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/>
              <a:t>No desenvolvimento do projeto de um equipamento foram obtidas três condições viáveis, em termos econômicos, para o dimensionamento de um eixo, mostrados na figura abaixo. </a:t>
            </a:r>
            <a:r>
              <a:rPr lang="pt-BR" sz="2400" dirty="0"/>
              <a:t>Com base em seus conhecimentos especifique qual condição é mais viável.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E6D5746-89C3-40A0-A3B1-3EE461EF3348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BCB70031-9D62-4CFF-B517-236FC78F9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64" y="3944171"/>
            <a:ext cx="4239489" cy="291382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698DA7-D001-B81F-36AC-EA2452DF2D6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E86398-A14D-A8BF-9373-7446C9B8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3C35ED1E-F985-073E-A7BA-CA53288609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27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C6E9577-8765-4F5C-8A51-ED3184AAA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400" b="1" dirty="0"/>
                  <a:t>Resistência à fadiga teórica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b="1" dirty="0"/>
                  <a:t> ou limite de fadiga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b="1" dirty="0"/>
                  <a:t> estimados: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400" dirty="0"/>
                  <a:t>Se os dados publicados estiverem disponíveis para a resistência à fadiga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/>
                  <a:t> ou o limite de fadiga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/>
                  <a:t> do material, eles devem ser utilizados, e os fatores de correção devem ser aplicados a esses valores.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400" dirty="0"/>
                  <a:t>Valores aproximados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pt-B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pt-B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/>
                  <a:t> podem ser estimados a partir de valores da resistência à tração do material.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endParaRPr lang="pt-BR" sz="2400" dirty="0"/>
              </a:p>
              <a:p>
                <a:pPr marL="0" indent="0" algn="just">
                  <a:buNone/>
                </a:pPr>
                <a:endParaRPr lang="pt-BR" sz="2400" b="1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C6E9577-8765-4F5C-8A51-ED3184AAA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821" r="-12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E6D5746-89C3-40A0-A3B1-3EE461EF3348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82698DA7-D001-B81F-36AC-EA2452DF2D6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E86398-A14D-A8BF-9373-7446C9B8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7" name="Imagem 6" descr="GVA1.jpg">
            <a:extLst>
              <a:ext uri="{FF2B5EF4-FFF2-40B4-BE49-F238E27FC236}">
                <a16:creationId xmlns:a16="http://schemas.microsoft.com/office/drawing/2014/main" id="{3C35ED1E-F985-073E-A7BA-CA53288609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A2BBCE-6523-D52B-A6BF-5CFFF270A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05" y="5178879"/>
            <a:ext cx="7124700" cy="16573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336FC3-9AC7-3264-D282-684B0E67B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59" y="4850380"/>
            <a:ext cx="68770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E9577-8765-4F5C-8A51-ED3184A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237" y="3817264"/>
            <a:ext cx="1376689" cy="9175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4800" b="1" dirty="0"/>
              <a:t>FIM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E6D5746-89C3-40A0-A3B1-3EE461EF3348}"/>
              </a:ext>
            </a:extLst>
          </p:cNvPr>
          <p:cNvCxnSpPr/>
          <p:nvPr/>
        </p:nvCxnSpPr>
        <p:spPr>
          <a:xfrm>
            <a:off x="144000" y="1844726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2E71F883-3E16-F548-2F20-77C9EE60F4E3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C045B2-AFD9-112D-B943-69C7BC0B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5" name="Imagem 4" descr="GVA1.jpg">
            <a:extLst>
              <a:ext uri="{FF2B5EF4-FFF2-40B4-BE49-F238E27FC236}">
                <a16:creationId xmlns:a16="http://schemas.microsoft.com/office/drawing/2014/main" id="{1025466F-6EEB-66E8-B53B-922F0FACAC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>
            <a:extLst>
              <a:ext uri="{FF2B5EF4-FFF2-40B4-BE49-F238E27FC236}">
                <a16:creationId xmlns:a16="http://schemas.microsoft.com/office/drawing/2014/main" id="{E5BE99C6-90F7-49B8-85AF-2925062F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46" y="1822374"/>
            <a:ext cx="8229600" cy="1143000"/>
          </a:xfrm>
        </p:spPr>
        <p:txBody>
          <a:bodyPr/>
          <a:lstStyle/>
          <a:p>
            <a:pPr eaLnBrk="1" hangingPunct="1"/>
            <a:r>
              <a:rPr lang="pt-BR" altLang="pt-BR" sz="2400" dirty="0"/>
              <a:t>Zonas típicas de uma fratura por fadiga e fissura na etapa de propagação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BAB2AD1B-F342-4FB4-8F4F-92BF00A416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146" y="2978794"/>
            <a:ext cx="3648416" cy="1918536"/>
          </a:xfrm>
          <a:noFill/>
        </p:spPr>
      </p:pic>
      <p:pic>
        <p:nvPicPr>
          <p:cNvPr id="5124" name="Picture 3">
            <a:extLst>
              <a:ext uri="{FF2B5EF4-FFF2-40B4-BE49-F238E27FC236}">
                <a16:creationId xmlns:a16="http://schemas.microsoft.com/office/drawing/2014/main" id="{8C5C4513-02C8-4CB9-9A43-05D0B63DB73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575" y="4924170"/>
            <a:ext cx="2766955" cy="1774645"/>
          </a:xfrm>
          <a:noFill/>
        </p:spPr>
      </p:pic>
      <p:pic>
        <p:nvPicPr>
          <p:cNvPr id="5125" name="Picture 4">
            <a:extLst>
              <a:ext uri="{FF2B5EF4-FFF2-40B4-BE49-F238E27FC236}">
                <a16:creationId xmlns:a16="http://schemas.microsoft.com/office/drawing/2014/main" id="{86CA2FCF-F312-46B1-A5BF-4AC0812E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4" y="5003960"/>
            <a:ext cx="1774646" cy="177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4F452-DC03-45CB-9F22-867352BB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41" y="3183438"/>
            <a:ext cx="2311835" cy="171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DFC6AB0-3699-4F8E-A3F4-B7682C07F789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93DBB82-5AB3-A6A9-D71D-325ACF47A7B7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11CCC9-AC7B-5930-1772-BCF59F11E0A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962D7CB2-82ED-99A2-DC37-DF137983EB5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>
            <a:extLst>
              <a:ext uri="{FF2B5EF4-FFF2-40B4-BE49-F238E27FC236}">
                <a16:creationId xmlns:a16="http://schemas.microsoft.com/office/drawing/2014/main" id="{EF8743DA-FE01-4089-BC7A-E43C96C27A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657398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3600" dirty="0"/>
              <a:t>Pontos </a:t>
            </a:r>
            <a:r>
              <a:rPr lang="pt-BR" altLang="pt-BR" sz="3600" dirty="0" err="1"/>
              <a:t>nucleadores</a:t>
            </a:r>
            <a:r>
              <a:rPr lang="pt-BR" altLang="pt-BR" sz="3600" dirty="0"/>
              <a:t> de fissura por fadiga</a:t>
            </a:r>
          </a:p>
        </p:txBody>
      </p:sp>
      <p:graphicFrame>
        <p:nvGraphicFramePr>
          <p:cNvPr id="6147" name="Object 5">
            <a:extLst>
              <a:ext uri="{FF2B5EF4-FFF2-40B4-BE49-F238E27FC236}">
                <a16:creationId xmlns:a16="http://schemas.microsoft.com/office/drawing/2014/main" id="{FA2D8F3D-1A17-4579-906E-83600BA4FCE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2910397"/>
              </p:ext>
            </p:extLst>
          </p:nvPr>
        </p:nvGraphicFramePr>
        <p:xfrm>
          <a:off x="4572000" y="2880988"/>
          <a:ext cx="4174736" cy="388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381847" imgH="2352381" progId="">
                  <p:embed/>
                </p:oleObj>
              </mc:Choice>
              <mc:Fallback>
                <p:oleObj name="PBrush" r:id="rId2" imgW="3381847" imgH="2352381" progId="">
                  <p:embed/>
                  <p:pic>
                    <p:nvPicPr>
                      <p:cNvPr id="6147" name="Object 5">
                        <a:extLst>
                          <a:ext uri="{FF2B5EF4-FFF2-40B4-BE49-F238E27FC236}">
                            <a16:creationId xmlns:a16="http://schemas.microsoft.com/office/drawing/2014/main" id="{FA2D8F3D-1A17-4579-906E-83600BA4FC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80988"/>
                        <a:ext cx="4174736" cy="388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9">
            <a:extLst>
              <a:ext uri="{FF2B5EF4-FFF2-40B4-BE49-F238E27FC236}">
                <a16:creationId xmlns:a16="http://schemas.microsoft.com/office/drawing/2014/main" id="{9F8DD70D-8ECC-48ED-A03E-3D2047520A4E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72849182"/>
              </p:ext>
            </p:extLst>
          </p:nvPr>
        </p:nvGraphicFramePr>
        <p:xfrm>
          <a:off x="511741" y="2782232"/>
          <a:ext cx="3772161" cy="3708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362794" imgH="2591162" progId="">
                  <p:embed/>
                </p:oleObj>
              </mc:Choice>
              <mc:Fallback>
                <p:oleObj name="PBrush" r:id="rId4" imgW="3362794" imgH="2591162" progId="">
                  <p:embed/>
                  <p:pic>
                    <p:nvPicPr>
                      <p:cNvPr id="6148" name="Object 9">
                        <a:extLst>
                          <a:ext uri="{FF2B5EF4-FFF2-40B4-BE49-F238E27FC236}">
                            <a16:creationId xmlns:a16="http://schemas.microsoft.com/office/drawing/2014/main" id="{9F8DD70D-8ECC-48ED-A03E-3D2047520A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741" y="2782232"/>
                        <a:ext cx="3772161" cy="3708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82C422F-86A9-4B66-8890-E61A8C4EF6A1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66FDF03E-857F-EC70-219D-721D1D411295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B9AC75-292A-36C5-12AF-27AFCABA378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D3AB2774-BAA7-8766-88D0-A970A0961BB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3D7C0B7-4A12-4A3F-8F40-82985CABF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017" y="1507866"/>
            <a:ext cx="5709320" cy="1143000"/>
          </a:xfrm>
        </p:spPr>
        <p:txBody>
          <a:bodyPr/>
          <a:lstStyle/>
          <a:p>
            <a:pPr eaLnBrk="1" hangingPunct="1"/>
            <a:r>
              <a:rPr lang="pt-BR" altLang="pt-BR" sz="2400" dirty="0"/>
              <a:t>Mecanismo de nucleação das fissuras:</a:t>
            </a: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0CF20A35-C86A-4247-9FF0-1B9304358C0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85017" y="2332037"/>
            <a:ext cx="8362950" cy="4525963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/>
              <a:t>Iniciam-se em irregularidades, em geral superficiais, onde, pela concentração de tensões, ocorre deformação plástica localizada, com movimentos atômicos nos planos de deslizamento; </a:t>
            </a:r>
          </a:p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/>
              <a:t>Na tensão máxima ocorrem as saliências;</a:t>
            </a:r>
          </a:p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/>
              <a:t>Na tensão mínima ocorrem as reentrâncias;</a:t>
            </a:r>
          </a:p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sz="1800" dirty="0"/>
              <a:t>Uma  fissura aparece nesse local depois de repetidas saliências e reentrâncias;</a:t>
            </a:r>
          </a:p>
        </p:txBody>
      </p:sp>
      <p:pic>
        <p:nvPicPr>
          <p:cNvPr id="7172" name="Picture 6">
            <a:extLst>
              <a:ext uri="{FF2B5EF4-FFF2-40B4-BE49-F238E27FC236}">
                <a16:creationId xmlns:a16="http://schemas.microsoft.com/office/drawing/2014/main" id="{CE0B015D-4ACF-4A6F-BAB7-8D5F5B708B3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99814" y="4233854"/>
            <a:ext cx="2733356" cy="2624146"/>
          </a:xfr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8C8F2A6-412D-447A-B17A-67D42FBF4CF2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BDA543EA-38B0-C7CB-2ABE-B38883F0556D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8174C2-CB58-7C5B-62EA-BD2142AE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D1D9891A-4E63-EB76-0977-EDB88A2E65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120E92A-B7FD-4EBA-B0B7-52066CF05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613646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3200" dirty="0"/>
              <a:t>Como identificar uma ruptura causada por fadiga?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554C510-5A34-4935-BD47-945CC051BA9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703487"/>
            <a:ext cx="8058150" cy="3786592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pt-BR" altLang="pt-BR" dirty="0"/>
              <a:t>Presença de duas zonas uma lisa e outra rugosa. (lisa relacionada a propagação da fissura, e a rugosa a ruptura catastrófica final)</a:t>
            </a:r>
          </a:p>
          <a:p>
            <a:pPr algn="just" eaLnBrk="1" hangingPunct="1">
              <a:buFont typeface="Wingdings" panose="05000000000000000000" pitchFamily="2" charset="2"/>
              <a:buChar char="Ø"/>
            </a:pPr>
            <a:endParaRPr lang="pt-BR" altLang="pt-BR" dirty="0"/>
          </a:p>
        </p:txBody>
      </p:sp>
      <p:sp>
        <p:nvSpPr>
          <p:cNvPr id="8197" name="Rectangle 8">
            <a:extLst>
              <a:ext uri="{FF2B5EF4-FFF2-40B4-BE49-F238E27FC236}">
                <a16:creationId xmlns:a16="http://schemas.microsoft.com/office/drawing/2014/main" id="{29373F38-1F34-4F55-8840-9CB391DFD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graphicFrame>
        <p:nvGraphicFramePr>
          <p:cNvPr id="8198" name="Object 7">
            <a:extLst>
              <a:ext uri="{FF2B5EF4-FFF2-40B4-BE49-F238E27FC236}">
                <a16:creationId xmlns:a16="http://schemas.microsoft.com/office/drawing/2014/main" id="{8D0B511B-AFEF-4316-B5F1-32A286D41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096937"/>
              </p:ext>
            </p:extLst>
          </p:nvPr>
        </p:nvGraphicFramePr>
        <p:xfrm>
          <a:off x="2687132" y="3879078"/>
          <a:ext cx="3769735" cy="2734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362794" imgH="2438095" progId="">
                  <p:embed/>
                </p:oleObj>
              </mc:Choice>
              <mc:Fallback>
                <p:oleObj name="PBrush" r:id="rId2" imgW="3362794" imgH="2438095" progId="">
                  <p:embed/>
                  <p:pic>
                    <p:nvPicPr>
                      <p:cNvPr id="8198" name="Object 7">
                        <a:extLst>
                          <a:ext uri="{FF2B5EF4-FFF2-40B4-BE49-F238E27FC236}">
                            <a16:creationId xmlns:a16="http://schemas.microsoft.com/office/drawing/2014/main" id="{8D0B511B-AFEF-4316-B5F1-32A286D417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132" y="3879078"/>
                        <a:ext cx="3769735" cy="2734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047D11F-2619-449F-8D6F-D4268DEB4715}"/>
              </a:ext>
            </a:extLst>
          </p:cNvPr>
          <p:cNvCxnSpPr/>
          <p:nvPr/>
        </p:nvCxnSpPr>
        <p:spPr>
          <a:xfrm>
            <a:off x="144000" y="1600291"/>
            <a:ext cx="8856000" cy="0"/>
          </a:xfrm>
          <a:prstGeom prst="line">
            <a:avLst/>
          </a:prstGeom>
          <a:ln w="603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B46E027-5A58-99AD-790D-8F82EB3B625A}"/>
              </a:ext>
            </a:extLst>
          </p:cNvPr>
          <p:cNvSpPr/>
          <p:nvPr/>
        </p:nvSpPr>
        <p:spPr>
          <a:xfrm>
            <a:off x="483343" y="821938"/>
            <a:ext cx="813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Elementos de Máquinas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FB9EA9-D61F-385A-E96C-46C724B0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65" y="212598"/>
            <a:ext cx="1014672" cy="1245654"/>
          </a:xfrm>
          <a:prstGeom prst="rect">
            <a:avLst/>
          </a:prstGeom>
        </p:spPr>
      </p:pic>
      <p:pic>
        <p:nvPicPr>
          <p:cNvPr id="4" name="Imagem 3" descr="GVA1.jpg">
            <a:extLst>
              <a:ext uri="{FF2B5EF4-FFF2-40B4-BE49-F238E27FC236}">
                <a16:creationId xmlns:a16="http://schemas.microsoft.com/office/drawing/2014/main" id="{7ABFBEA3-9F99-2B8A-D43E-88484535EF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200" y="562067"/>
            <a:ext cx="1449211" cy="8680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E841C8276FE4B8E5F5E154D24A12E" ma:contentTypeVersion="8" ma:contentTypeDescription="Create a new document." ma:contentTypeScope="" ma:versionID="f26fa30a0659cd580432125d3e544ca9">
  <xsd:schema xmlns:xsd="http://www.w3.org/2001/XMLSchema" xmlns:xs="http://www.w3.org/2001/XMLSchema" xmlns:p="http://schemas.microsoft.com/office/2006/metadata/properties" xmlns:ns3="f064b72e-6235-4c0f-91b5-98f3b62369a7" targetNamespace="http://schemas.microsoft.com/office/2006/metadata/properties" ma:root="true" ma:fieldsID="fa5e186a6974206b181a052e17a1a8db" ns3:_="">
    <xsd:import namespace="f064b72e-6235-4c0f-91b5-98f3b6236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4b72e-6235-4c0f-91b5-98f3b6236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D2B3A-1DB0-4251-81A8-0B7D3EE0CB94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f064b72e-6235-4c0f-91b5-98f3b62369a7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96AFBBB-7A9E-4F53-A212-4DEAAA35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4b72e-6235-4c0f-91b5-98f3b6236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04118-B6B1-4A4D-BEEE-0E1C246EC0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3644</TotalTime>
  <Words>2414</Words>
  <Application>Microsoft Office PowerPoint</Application>
  <PresentationFormat>Apresentação na tela (4:3)</PresentationFormat>
  <Paragraphs>210</Paragraphs>
  <Slides>53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Symbol</vt:lpstr>
      <vt:lpstr>Times New Roman</vt:lpstr>
      <vt:lpstr>Times-Italic</vt:lpstr>
      <vt:lpstr>Times-Roman</vt:lpstr>
      <vt:lpstr>Wingdings</vt:lpstr>
      <vt:lpstr>Tema do Office</vt:lpstr>
      <vt:lpstr>PBrush</vt:lpstr>
      <vt:lpstr>Apresentação do PowerPoint</vt:lpstr>
      <vt:lpstr>Tipos de solicitações</vt:lpstr>
      <vt:lpstr>Apresentação do PowerPoint</vt:lpstr>
      <vt:lpstr>Características gerais do processo de fadiga</vt:lpstr>
      <vt:lpstr>Extrusões e intrusões - Aspecto</vt:lpstr>
      <vt:lpstr>Zonas típicas de uma fratura por fadiga e fissura na etapa de propagação</vt:lpstr>
      <vt:lpstr>Pontos nucleadores de fissura por fadiga</vt:lpstr>
      <vt:lpstr>Mecanismo de nucleação das fissuras:</vt:lpstr>
      <vt:lpstr>Como identificar uma ruptura causada por fadiga?</vt:lpstr>
      <vt:lpstr>Presença de marcas de praia</vt:lpstr>
      <vt:lpstr>Marcas de praia na zona escura onde houve a propagação da fissura por fadiga em braço de eixo manivela de alumínio. Parte clara ruptura final catastrófica</vt:lpstr>
      <vt:lpstr>Marcas de praia em um eixo rompido por fadiga</vt:lpstr>
      <vt:lpstr>Apresentação do PowerPoint</vt:lpstr>
      <vt:lpstr>Apresentação do PowerPoint</vt:lpstr>
      <vt:lpstr>Presença das estrias</vt:lpstr>
      <vt:lpstr>Cada estria está associada a um ciclo de carga</vt:lpstr>
      <vt:lpstr>Ensaio de fadiga</vt:lpstr>
      <vt:lpstr>Máquina de fadiga do tipo flexão alternada </vt:lpstr>
      <vt:lpstr>Máquina de fadiga tipo flexão alternada (a esquerda) e máquina de fadiga tipo universal de ensaios (a direita)</vt:lpstr>
      <vt:lpstr>Apresentação do PowerPoint</vt:lpstr>
      <vt:lpstr>Fatores que influenciam o limite de fadiga (quanto mais elevado esse limite menos sensível à fadiga estará o material)</vt:lpstr>
      <vt:lpstr>Apresentação do PowerPoint</vt:lpstr>
      <vt:lpstr>Apresentação do PowerPoint</vt:lpstr>
      <vt:lpstr>Apresentação do PowerPoint</vt:lpstr>
      <vt:lpstr>Apresentação do PowerPoint</vt:lpstr>
      <vt:lpstr>Efeito na curva S x N da presença simultânea de tensões cíclicas e de meio corrosivo</vt:lpstr>
      <vt:lpstr>Apresentação do PowerPoint</vt:lpstr>
      <vt:lpstr>Apresentação de resultados segundo ASTM E468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Giovanni</dc:creator>
  <cp:lastModifiedBy>GIOVANNI DE SOUZA PINHEIRO</cp:lastModifiedBy>
  <cp:revision>10</cp:revision>
  <dcterms:created xsi:type="dcterms:W3CDTF">2018-01-30T02:26:52Z</dcterms:created>
  <dcterms:modified xsi:type="dcterms:W3CDTF">2022-09-15T18:36:17Z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0x010100268E841C8276FE4B8E5F5E154D24A12E</vt:lpwstr>
  </property>
</Properties>
</file>